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A4DF6-54CC-4FD2-8D89-FD4A5BA27C8E}" v="46" dt="2020-04-08T16:44:04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cey" userId="57e8148c-ad07-4ac6-8258-f1db879b7380" providerId="ADAL" clId="{CB4C62A2-D5D9-40D9-AB38-3D39FF5E4656}"/>
    <pc:docChg chg="modSld">
      <pc:chgData name="Heidi Lacey" userId="57e8148c-ad07-4ac6-8258-f1db879b7380" providerId="ADAL" clId="{CB4C62A2-D5D9-40D9-AB38-3D39FF5E4656}" dt="2020-03-03T17:25:34.420" v="2" actId="1076"/>
      <pc:docMkLst>
        <pc:docMk/>
      </pc:docMkLst>
      <pc:sldChg chg="modSp">
        <pc:chgData name="Heidi Lacey" userId="57e8148c-ad07-4ac6-8258-f1db879b7380" providerId="ADAL" clId="{CB4C62A2-D5D9-40D9-AB38-3D39FF5E4656}" dt="2020-03-03T17:25:34.420" v="2" actId="1076"/>
        <pc:sldMkLst>
          <pc:docMk/>
          <pc:sldMk cId="1733969365" sldId="263"/>
        </pc:sldMkLst>
        <pc:picChg chg="mod">
          <ac:chgData name="Heidi Lacey" userId="57e8148c-ad07-4ac6-8258-f1db879b7380" providerId="ADAL" clId="{CB4C62A2-D5D9-40D9-AB38-3D39FF5E4656}" dt="2020-03-03T17:25:34.420" v="2" actId="1076"/>
          <ac:picMkLst>
            <pc:docMk/>
            <pc:sldMk cId="1733969365" sldId="263"/>
            <ac:picMk id="4" creationId="{E2140106-DC04-481F-98CF-DACC7C68C2F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4CDFF-E805-4E1F-B819-53F1AF2111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21C23C4-23BB-40D8-AB3A-AC2582530190}">
      <dgm:prSet/>
      <dgm:spPr/>
      <dgm:t>
        <a:bodyPr/>
        <a:lstStyle/>
        <a:p>
          <a:r>
            <a:rPr lang="en-US"/>
            <a:t>Definition</a:t>
          </a:r>
        </a:p>
      </dgm:t>
    </dgm:pt>
    <dgm:pt modelId="{D6BE8665-C70F-43CB-9BAD-A974AC4EA9AE}" type="parTrans" cxnId="{E22E4C73-BFBD-46FA-804C-716C85DDCE82}">
      <dgm:prSet/>
      <dgm:spPr/>
      <dgm:t>
        <a:bodyPr/>
        <a:lstStyle/>
        <a:p>
          <a:endParaRPr lang="en-US"/>
        </a:p>
      </dgm:t>
    </dgm:pt>
    <dgm:pt modelId="{4D19E2D5-6E8A-47FE-8623-C50A77D083FB}" type="sibTrans" cxnId="{E22E4C73-BFBD-46FA-804C-716C85DDCE82}">
      <dgm:prSet/>
      <dgm:spPr/>
      <dgm:t>
        <a:bodyPr/>
        <a:lstStyle/>
        <a:p>
          <a:endParaRPr lang="en-US"/>
        </a:p>
      </dgm:t>
    </dgm:pt>
    <dgm:pt modelId="{C6EA05F0-6701-48E8-BF1A-E2F8896AE697}">
      <dgm:prSet/>
      <dgm:spPr/>
      <dgm:t>
        <a:bodyPr/>
        <a:lstStyle/>
        <a:p>
          <a:r>
            <a:rPr lang="en-US"/>
            <a:t>Bloodborne Pathogens</a:t>
          </a:r>
        </a:p>
      </dgm:t>
    </dgm:pt>
    <dgm:pt modelId="{D8B7D765-095C-4674-863E-600505E19681}" type="parTrans" cxnId="{FCF3EB75-0CE1-42EC-83CD-79EACFF39635}">
      <dgm:prSet/>
      <dgm:spPr/>
      <dgm:t>
        <a:bodyPr/>
        <a:lstStyle/>
        <a:p>
          <a:endParaRPr lang="en-US"/>
        </a:p>
      </dgm:t>
    </dgm:pt>
    <dgm:pt modelId="{D16FB43E-F3DC-4829-877C-2C0821792277}" type="sibTrans" cxnId="{FCF3EB75-0CE1-42EC-83CD-79EACFF39635}">
      <dgm:prSet/>
      <dgm:spPr/>
      <dgm:t>
        <a:bodyPr/>
        <a:lstStyle/>
        <a:p>
          <a:endParaRPr lang="en-US"/>
        </a:p>
      </dgm:t>
    </dgm:pt>
    <dgm:pt modelId="{1F07805A-ADF6-4C7A-B955-BEF0AF11C9FC}">
      <dgm:prSet/>
      <dgm:spPr/>
      <dgm:t>
        <a:bodyPr/>
        <a:lstStyle/>
        <a:p>
          <a:r>
            <a:rPr lang="en-US"/>
            <a:t>Protocols for Safety</a:t>
          </a:r>
        </a:p>
      </dgm:t>
    </dgm:pt>
    <dgm:pt modelId="{A8889FFF-6696-4D0B-85C3-589F67AB0F0D}" type="parTrans" cxnId="{BD3CC6C5-527A-496C-8CE8-FAE3C6EAE385}">
      <dgm:prSet/>
      <dgm:spPr/>
      <dgm:t>
        <a:bodyPr/>
        <a:lstStyle/>
        <a:p>
          <a:endParaRPr lang="en-US"/>
        </a:p>
      </dgm:t>
    </dgm:pt>
    <dgm:pt modelId="{6B7048B6-D95D-473F-A62D-EAB01A779C4F}" type="sibTrans" cxnId="{BD3CC6C5-527A-496C-8CE8-FAE3C6EAE385}">
      <dgm:prSet/>
      <dgm:spPr/>
      <dgm:t>
        <a:bodyPr/>
        <a:lstStyle/>
        <a:p>
          <a:endParaRPr lang="en-US"/>
        </a:p>
      </dgm:t>
    </dgm:pt>
    <dgm:pt modelId="{4572DC53-3AC5-49DA-A5F7-4BC2468AA963}">
      <dgm:prSet/>
      <dgm:spPr/>
      <dgm:t>
        <a:bodyPr/>
        <a:lstStyle/>
        <a:p>
          <a:r>
            <a:rPr lang="en-US"/>
            <a:t>Exposure</a:t>
          </a:r>
        </a:p>
      </dgm:t>
    </dgm:pt>
    <dgm:pt modelId="{6F401ECA-F115-4959-9B69-820D3D0A17CF}" type="parTrans" cxnId="{0AFAAD9E-1689-4F21-9399-3CBA8C313FB5}">
      <dgm:prSet/>
      <dgm:spPr/>
      <dgm:t>
        <a:bodyPr/>
        <a:lstStyle/>
        <a:p>
          <a:endParaRPr lang="en-US"/>
        </a:p>
      </dgm:t>
    </dgm:pt>
    <dgm:pt modelId="{9A5BBA68-13E2-4E24-B826-663874ABEBAD}" type="sibTrans" cxnId="{0AFAAD9E-1689-4F21-9399-3CBA8C313FB5}">
      <dgm:prSet/>
      <dgm:spPr/>
      <dgm:t>
        <a:bodyPr/>
        <a:lstStyle/>
        <a:p>
          <a:endParaRPr lang="en-US"/>
        </a:p>
      </dgm:t>
    </dgm:pt>
    <dgm:pt modelId="{94B0C39D-9F9A-46EC-9E47-FE6420D156A6}">
      <dgm:prSet/>
      <dgm:spPr/>
      <dgm:t>
        <a:bodyPr/>
        <a:lstStyle/>
        <a:p>
          <a:r>
            <a:rPr lang="en-US"/>
            <a:t>Quiz</a:t>
          </a:r>
        </a:p>
      </dgm:t>
    </dgm:pt>
    <dgm:pt modelId="{6064EF8D-CA62-4078-8D02-37E675C6E114}" type="parTrans" cxnId="{D35FDDE0-6537-41C2-BCA1-7E56016BE641}">
      <dgm:prSet/>
      <dgm:spPr/>
      <dgm:t>
        <a:bodyPr/>
        <a:lstStyle/>
        <a:p>
          <a:endParaRPr lang="en-US"/>
        </a:p>
      </dgm:t>
    </dgm:pt>
    <dgm:pt modelId="{94F6D75D-9385-45A3-A9B9-CB204D755C6E}" type="sibTrans" cxnId="{D35FDDE0-6537-41C2-BCA1-7E56016BE641}">
      <dgm:prSet/>
      <dgm:spPr/>
      <dgm:t>
        <a:bodyPr/>
        <a:lstStyle/>
        <a:p>
          <a:endParaRPr lang="en-US"/>
        </a:p>
      </dgm:t>
    </dgm:pt>
    <dgm:pt modelId="{B20A1E0D-5239-42A1-9873-F1D92C4805E7}" type="pres">
      <dgm:prSet presAssocID="{6034CDFF-E805-4E1F-B819-53F1AF211163}" presName="root" presStyleCnt="0">
        <dgm:presLayoutVars>
          <dgm:dir/>
          <dgm:resizeHandles val="exact"/>
        </dgm:presLayoutVars>
      </dgm:prSet>
      <dgm:spPr/>
    </dgm:pt>
    <dgm:pt modelId="{5EDC1C85-2699-4DC9-A339-20D8F751C8C0}" type="pres">
      <dgm:prSet presAssocID="{E21C23C4-23BB-40D8-AB3A-AC2582530190}" presName="compNode" presStyleCnt="0"/>
      <dgm:spPr/>
    </dgm:pt>
    <dgm:pt modelId="{3D6D4E91-E145-45F7-B702-DE85984CA06F}" type="pres">
      <dgm:prSet presAssocID="{E21C23C4-23BB-40D8-AB3A-AC2582530190}" presName="bgRect" presStyleLbl="bgShp" presStyleIdx="0" presStyleCnt="5"/>
      <dgm:spPr/>
    </dgm:pt>
    <dgm:pt modelId="{193F979E-A182-4520-810C-5DEB21A9932B}" type="pres">
      <dgm:prSet presAssocID="{E21C23C4-23BB-40D8-AB3A-AC258253019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A31D4A4-CAFD-44D6-BAC8-6D3556E0187C}" type="pres">
      <dgm:prSet presAssocID="{E21C23C4-23BB-40D8-AB3A-AC2582530190}" presName="spaceRect" presStyleCnt="0"/>
      <dgm:spPr/>
    </dgm:pt>
    <dgm:pt modelId="{EE6C9211-C28D-4D6F-B064-AFC91BA3EF57}" type="pres">
      <dgm:prSet presAssocID="{E21C23C4-23BB-40D8-AB3A-AC2582530190}" presName="parTx" presStyleLbl="revTx" presStyleIdx="0" presStyleCnt="5">
        <dgm:presLayoutVars>
          <dgm:chMax val="0"/>
          <dgm:chPref val="0"/>
        </dgm:presLayoutVars>
      </dgm:prSet>
      <dgm:spPr/>
    </dgm:pt>
    <dgm:pt modelId="{E6FFEF8C-0B8C-4EC3-85E0-AEC76A693E98}" type="pres">
      <dgm:prSet presAssocID="{4D19E2D5-6E8A-47FE-8623-C50A77D083FB}" presName="sibTrans" presStyleCnt="0"/>
      <dgm:spPr/>
    </dgm:pt>
    <dgm:pt modelId="{3E4EDAF4-A892-4BEC-ADDA-4F2099368AF4}" type="pres">
      <dgm:prSet presAssocID="{C6EA05F0-6701-48E8-BF1A-E2F8896AE697}" presName="compNode" presStyleCnt="0"/>
      <dgm:spPr/>
    </dgm:pt>
    <dgm:pt modelId="{8802D5AC-57CE-4314-9D5A-7A7D19C2ED2F}" type="pres">
      <dgm:prSet presAssocID="{C6EA05F0-6701-48E8-BF1A-E2F8896AE697}" presName="bgRect" presStyleLbl="bgShp" presStyleIdx="1" presStyleCnt="5"/>
      <dgm:spPr/>
    </dgm:pt>
    <dgm:pt modelId="{F49D2D11-F65F-4ECC-B6ED-C7CAD1EF70A5}" type="pres">
      <dgm:prSet presAssocID="{C6EA05F0-6701-48E8-BF1A-E2F8896AE69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2E6179A-1D4B-44FC-B108-7CE5F6D48CB7}" type="pres">
      <dgm:prSet presAssocID="{C6EA05F0-6701-48E8-BF1A-E2F8896AE697}" presName="spaceRect" presStyleCnt="0"/>
      <dgm:spPr/>
    </dgm:pt>
    <dgm:pt modelId="{AC764EC6-77A7-466C-9B1E-1339937475E7}" type="pres">
      <dgm:prSet presAssocID="{C6EA05F0-6701-48E8-BF1A-E2F8896AE697}" presName="parTx" presStyleLbl="revTx" presStyleIdx="1" presStyleCnt="5">
        <dgm:presLayoutVars>
          <dgm:chMax val="0"/>
          <dgm:chPref val="0"/>
        </dgm:presLayoutVars>
      </dgm:prSet>
      <dgm:spPr/>
    </dgm:pt>
    <dgm:pt modelId="{D5DA5F70-EB19-478E-88B6-CEBC7AF6EE8A}" type="pres">
      <dgm:prSet presAssocID="{D16FB43E-F3DC-4829-877C-2C0821792277}" presName="sibTrans" presStyleCnt="0"/>
      <dgm:spPr/>
    </dgm:pt>
    <dgm:pt modelId="{2A2EFDD4-E19C-4DF8-8674-E7D49BC78126}" type="pres">
      <dgm:prSet presAssocID="{1F07805A-ADF6-4C7A-B955-BEF0AF11C9FC}" presName="compNode" presStyleCnt="0"/>
      <dgm:spPr/>
    </dgm:pt>
    <dgm:pt modelId="{81C0F359-6FAD-4F50-978E-215612629B54}" type="pres">
      <dgm:prSet presAssocID="{1F07805A-ADF6-4C7A-B955-BEF0AF11C9FC}" presName="bgRect" presStyleLbl="bgShp" presStyleIdx="2" presStyleCnt="5"/>
      <dgm:spPr/>
    </dgm:pt>
    <dgm:pt modelId="{2E0B68EB-8313-4147-8A8D-414164E1AF5C}" type="pres">
      <dgm:prSet presAssocID="{1F07805A-ADF6-4C7A-B955-BEF0AF11C9F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tecting Hand"/>
        </a:ext>
      </dgm:extLst>
    </dgm:pt>
    <dgm:pt modelId="{7BC4BF3D-C491-4923-BCF9-248F11B22C78}" type="pres">
      <dgm:prSet presAssocID="{1F07805A-ADF6-4C7A-B955-BEF0AF11C9FC}" presName="spaceRect" presStyleCnt="0"/>
      <dgm:spPr/>
    </dgm:pt>
    <dgm:pt modelId="{57704556-B5B2-4424-A826-CBFDE30FDEC9}" type="pres">
      <dgm:prSet presAssocID="{1F07805A-ADF6-4C7A-B955-BEF0AF11C9FC}" presName="parTx" presStyleLbl="revTx" presStyleIdx="2" presStyleCnt="5">
        <dgm:presLayoutVars>
          <dgm:chMax val="0"/>
          <dgm:chPref val="0"/>
        </dgm:presLayoutVars>
      </dgm:prSet>
      <dgm:spPr/>
    </dgm:pt>
    <dgm:pt modelId="{25A616D6-9B9E-4364-82F1-C168319AC8CE}" type="pres">
      <dgm:prSet presAssocID="{6B7048B6-D95D-473F-A62D-EAB01A779C4F}" presName="sibTrans" presStyleCnt="0"/>
      <dgm:spPr/>
    </dgm:pt>
    <dgm:pt modelId="{D1FEE425-B1B5-4CDB-BEB3-31A9D18E7C60}" type="pres">
      <dgm:prSet presAssocID="{4572DC53-3AC5-49DA-A5F7-4BC2468AA963}" presName="compNode" presStyleCnt="0"/>
      <dgm:spPr/>
    </dgm:pt>
    <dgm:pt modelId="{D93AE2AD-0DFF-4461-80D6-5E0F518A71C2}" type="pres">
      <dgm:prSet presAssocID="{4572DC53-3AC5-49DA-A5F7-4BC2468AA963}" presName="bgRect" presStyleLbl="bgShp" presStyleIdx="3" presStyleCnt="5"/>
      <dgm:spPr/>
    </dgm:pt>
    <dgm:pt modelId="{65186307-45C6-4CA2-B238-4F808BB27A8B}" type="pres">
      <dgm:prSet presAssocID="{4572DC53-3AC5-49DA-A5F7-4BC2468AA96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BA479505-E522-4E80-9A75-AD0E77AAF730}" type="pres">
      <dgm:prSet presAssocID="{4572DC53-3AC5-49DA-A5F7-4BC2468AA963}" presName="spaceRect" presStyleCnt="0"/>
      <dgm:spPr/>
    </dgm:pt>
    <dgm:pt modelId="{2C206DD5-F59A-4668-8F6C-3F7F26261DB1}" type="pres">
      <dgm:prSet presAssocID="{4572DC53-3AC5-49DA-A5F7-4BC2468AA963}" presName="parTx" presStyleLbl="revTx" presStyleIdx="3" presStyleCnt="5">
        <dgm:presLayoutVars>
          <dgm:chMax val="0"/>
          <dgm:chPref val="0"/>
        </dgm:presLayoutVars>
      </dgm:prSet>
      <dgm:spPr/>
    </dgm:pt>
    <dgm:pt modelId="{1A563AD3-F14A-446C-A092-6339CAB7EBF0}" type="pres">
      <dgm:prSet presAssocID="{9A5BBA68-13E2-4E24-B826-663874ABEBAD}" presName="sibTrans" presStyleCnt="0"/>
      <dgm:spPr/>
    </dgm:pt>
    <dgm:pt modelId="{A8B90B38-DF05-4100-9D95-26E76784FCDC}" type="pres">
      <dgm:prSet presAssocID="{94B0C39D-9F9A-46EC-9E47-FE6420D156A6}" presName="compNode" presStyleCnt="0"/>
      <dgm:spPr/>
    </dgm:pt>
    <dgm:pt modelId="{F4AE3C64-CF10-48C8-925D-8E41263965B9}" type="pres">
      <dgm:prSet presAssocID="{94B0C39D-9F9A-46EC-9E47-FE6420D156A6}" presName="bgRect" presStyleLbl="bgShp" presStyleIdx="4" presStyleCnt="5"/>
      <dgm:spPr/>
    </dgm:pt>
    <dgm:pt modelId="{18D50855-E7AA-4EAC-AD07-CDF43AE29963}" type="pres">
      <dgm:prSet presAssocID="{94B0C39D-9F9A-46EC-9E47-FE6420D156A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929AC09-9EC3-48AF-9E48-EB5C1F3DD2BD}" type="pres">
      <dgm:prSet presAssocID="{94B0C39D-9F9A-46EC-9E47-FE6420D156A6}" presName="spaceRect" presStyleCnt="0"/>
      <dgm:spPr/>
    </dgm:pt>
    <dgm:pt modelId="{D7735FF8-EE46-4F26-B29E-E4560E877BED}" type="pres">
      <dgm:prSet presAssocID="{94B0C39D-9F9A-46EC-9E47-FE6420D156A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E5F8501-01A2-44A9-B652-362B3779A63F}" type="presOf" srcId="{E21C23C4-23BB-40D8-AB3A-AC2582530190}" destId="{EE6C9211-C28D-4D6F-B064-AFC91BA3EF57}" srcOrd="0" destOrd="0" presId="urn:microsoft.com/office/officeart/2018/2/layout/IconVerticalSolidList"/>
    <dgm:cxn modelId="{0A801E3C-3649-461B-98EF-61BB8AE852F1}" type="presOf" srcId="{94B0C39D-9F9A-46EC-9E47-FE6420D156A6}" destId="{D7735FF8-EE46-4F26-B29E-E4560E877BED}" srcOrd="0" destOrd="0" presId="urn:microsoft.com/office/officeart/2018/2/layout/IconVerticalSolidList"/>
    <dgm:cxn modelId="{E22E4C73-BFBD-46FA-804C-716C85DDCE82}" srcId="{6034CDFF-E805-4E1F-B819-53F1AF211163}" destId="{E21C23C4-23BB-40D8-AB3A-AC2582530190}" srcOrd="0" destOrd="0" parTransId="{D6BE8665-C70F-43CB-9BAD-A974AC4EA9AE}" sibTransId="{4D19E2D5-6E8A-47FE-8623-C50A77D083FB}"/>
    <dgm:cxn modelId="{FCF3EB75-0CE1-42EC-83CD-79EACFF39635}" srcId="{6034CDFF-E805-4E1F-B819-53F1AF211163}" destId="{C6EA05F0-6701-48E8-BF1A-E2F8896AE697}" srcOrd="1" destOrd="0" parTransId="{D8B7D765-095C-4674-863E-600505E19681}" sibTransId="{D16FB43E-F3DC-4829-877C-2C0821792277}"/>
    <dgm:cxn modelId="{01F43376-1371-4445-853B-AB31C8A0A4B1}" type="presOf" srcId="{1F07805A-ADF6-4C7A-B955-BEF0AF11C9FC}" destId="{57704556-B5B2-4424-A826-CBFDE30FDEC9}" srcOrd="0" destOrd="0" presId="urn:microsoft.com/office/officeart/2018/2/layout/IconVerticalSolidList"/>
    <dgm:cxn modelId="{F78AAC84-304D-484C-8D35-4E3B7CA1C3EA}" type="presOf" srcId="{6034CDFF-E805-4E1F-B819-53F1AF211163}" destId="{B20A1E0D-5239-42A1-9873-F1D92C4805E7}" srcOrd="0" destOrd="0" presId="urn:microsoft.com/office/officeart/2018/2/layout/IconVerticalSolidList"/>
    <dgm:cxn modelId="{0AFAAD9E-1689-4F21-9399-3CBA8C313FB5}" srcId="{6034CDFF-E805-4E1F-B819-53F1AF211163}" destId="{4572DC53-3AC5-49DA-A5F7-4BC2468AA963}" srcOrd="3" destOrd="0" parTransId="{6F401ECA-F115-4959-9B69-820D3D0A17CF}" sibTransId="{9A5BBA68-13E2-4E24-B826-663874ABEBAD}"/>
    <dgm:cxn modelId="{C96F4CA3-2446-4897-8C63-7B31C123F8E5}" type="presOf" srcId="{C6EA05F0-6701-48E8-BF1A-E2F8896AE697}" destId="{AC764EC6-77A7-466C-9B1E-1339937475E7}" srcOrd="0" destOrd="0" presId="urn:microsoft.com/office/officeart/2018/2/layout/IconVerticalSolidList"/>
    <dgm:cxn modelId="{BD3CC6C5-527A-496C-8CE8-FAE3C6EAE385}" srcId="{6034CDFF-E805-4E1F-B819-53F1AF211163}" destId="{1F07805A-ADF6-4C7A-B955-BEF0AF11C9FC}" srcOrd="2" destOrd="0" parTransId="{A8889FFF-6696-4D0B-85C3-589F67AB0F0D}" sibTransId="{6B7048B6-D95D-473F-A62D-EAB01A779C4F}"/>
    <dgm:cxn modelId="{CBEDE2D0-1501-4FB1-81F8-099C6E1FCEF8}" type="presOf" srcId="{4572DC53-3AC5-49DA-A5F7-4BC2468AA963}" destId="{2C206DD5-F59A-4668-8F6C-3F7F26261DB1}" srcOrd="0" destOrd="0" presId="urn:microsoft.com/office/officeart/2018/2/layout/IconVerticalSolidList"/>
    <dgm:cxn modelId="{D35FDDE0-6537-41C2-BCA1-7E56016BE641}" srcId="{6034CDFF-E805-4E1F-B819-53F1AF211163}" destId="{94B0C39D-9F9A-46EC-9E47-FE6420D156A6}" srcOrd="4" destOrd="0" parTransId="{6064EF8D-CA62-4078-8D02-37E675C6E114}" sibTransId="{94F6D75D-9385-45A3-A9B9-CB204D755C6E}"/>
    <dgm:cxn modelId="{65E477D7-3870-4227-A159-9603ADA003FF}" type="presParOf" srcId="{B20A1E0D-5239-42A1-9873-F1D92C4805E7}" destId="{5EDC1C85-2699-4DC9-A339-20D8F751C8C0}" srcOrd="0" destOrd="0" presId="urn:microsoft.com/office/officeart/2018/2/layout/IconVerticalSolidList"/>
    <dgm:cxn modelId="{55CF7C4F-0D1B-488D-8F7C-593C7B992F23}" type="presParOf" srcId="{5EDC1C85-2699-4DC9-A339-20D8F751C8C0}" destId="{3D6D4E91-E145-45F7-B702-DE85984CA06F}" srcOrd="0" destOrd="0" presId="urn:microsoft.com/office/officeart/2018/2/layout/IconVerticalSolidList"/>
    <dgm:cxn modelId="{4D833694-6B6B-4E93-8A3E-E2A0956C14A9}" type="presParOf" srcId="{5EDC1C85-2699-4DC9-A339-20D8F751C8C0}" destId="{193F979E-A182-4520-810C-5DEB21A9932B}" srcOrd="1" destOrd="0" presId="urn:microsoft.com/office/officeart/2018/2/layout/IconVerticalSolidList"/>
    <dgm:cxn modelId="{5613F526-6912-4685-B771-B20130D4960E}" type="presParOf" srcId="{5EDC1C85-2699-4DC9-A339-20D8F751C8C0}" destId="{DA31D4A4-CAFD-44D6-BAC8-6D3556E0187C}" srcOrd="2" destOrd="0" presId="urn:microsoft.com/office/officeart/2018/2/layout/IconVerticalSolidList"/>
    <dgm:cxn modelId="{C959D3EC-FD35-4DD7-B14F-79CE73983719}" type="presParOf" srcId="{5EDC1C85-2699-4DC9-A339-20D8F751C8C0}" destId="{EE6C9211-C28D-4D6F-B064-AFC91BA3EF57}" srcOrd="3" destOrd="0" presId="urn:microsoft.com/office/officeart/2018/2/layout/IconVerticalSolidList"/>
    <dgm:cxn modelId="{8E99830F-5886-4692-B828-AA36636E5938}" type="presParOf" srcId="{B20A1E0D-5239-42A1-9873-F1D92C4805E7}" destId="{E6FFEF8C-0B8C-4EC3-85E0-AEC76A693E98}" srcOrd="1" destOrd="0" presId="urn:microsoft.com/office/officeart/2018/2/layout/IconVerticalSolidList"/>
    <dgm:cxn modelId="{488A7A95-6942-4B32-851A-7D52167BA626}" type="presParOf" srcId="{B20A1E0D-5239-42A1-9873-F1D92C4805E7}" destId="{3E4EDAF4-A892-4BEC-ADDA-4F2099368AF4}" srcOrd="2" destOrd="0" presId="urn:microsoft.com/office/officeart/2018/2/layout/IconVerticalSolidList"/>
    <dgm:cxn modelId="{A56D6363-1809-4BA3-BEDE-58A4DCA9B805}" type="presParOf" srcId="{3E4EDAF4-A892-4BEC-ADDA-4F2099368AF4}" destId="{8802D5AC-57CE-4314-9D5A-7A7D19C2ED2F}" srcOrd="0" destOrd="0" presId="urn:microsoft.com/office/officeart/2018/2/layout/IconVerticalSolidList"/>
    <dgm:cxn modelId="{32E006C7-9552-42F4-87C9-BFF3A5745074}" type="presParOf" srcId="{3E4EDAF4-A892-4BEC-ADDA-4F2099368AF4}" destId="{F49D2D11-F65F-4ECC-B6ED-C7CAD1EF70A5}" srcOrd="1" destOrd="0" presId="urn:microsoft.com/office/officeart/2018/2/layout/IconVerticalSolidList"/>
    <dgm:cxn modelId="{C6A6756A-404D-40A2-8911-62E66E9888EA}" type="presParOf" srcId="{3E4EDAF4-A892-4BEC-ADDA-4F2099368AF4}" destId="{D2E6179A-1D4B-44FC-B108-7CE5F6D48CB7}" srcOrd="2" destOrd="0" presId="urn:microsoft.com/office/officeart/2018/2/layout/IconVerticalSolidList"/>
    <dgm:cxn modelId="{6F37D15F-1CEA-4E14-B1A0-57DDD1D751EE}" type="presParOf" srcId="{3E4EDAF4-A892-4BEC-ADDA-4F2099368AF4}" destId="{AC764EC6-77A7-466C-9B1E-1339937475E7}" srcOrd="3" destOrd="0" presId="urn:microsoft.com/office/officeart/2018/2/layout/IconVerticalSolidList"/>
    <dgm:cxn modelId="{27BF383B-D834-405B-A443-D74BCD8549E1}" type="presParOf" srcId="{B20A1E0D-5239-42A1-9873-F1D92C4805E7}" destId="{D5DA5F70-EB19-478E-88B6-CEBC7AF6EE8A}" srcOrd="3" destOrd="0" presId="urn:microsoft.com/office/officeart/2018/2/layout/IconVerticalSolidList"/>
    <dgm:cxn modelId="{C490285F-E51C-40CB-8F52-0E52FD15E00E}" type="presParOf" srcId="{B20A1E0D-5239-42A1-9873-F1D92C4805E7}" destId="{2A2EFDD4-E19C-4DF8-8674-E7D49BC78126}" srcOrd="4" destOrd="0" presId="urn:microsoft.com/office/officeart/2018/2/layout/IconVerticalSolidList"/>
    <dgm:cxn modelId="{EF9DC1D2-8F8E-4EFF-91A7-6F2068993CBC}" type="presParOf" srcId="{2A2EFDD4-E19C-4DF8-8674-E7D49BC78126}" destId="{81C0F359-6FAD-4F50-978E-215612629B54}" srcOrd="0" destOrd="0" presId="urn:microsoft.com/office/officeart/2018/2/layout/IconVerticalSolidList"/>
    <dgm:cxn modelId="{6CAF8C20-030D-449A-BD76-F4612E633861}" type="presParOf" srcId="{2A2EFDD4-E19C-4DF8-8674-E7D49BC78126}" destId="{2E0B68EB-8313-4147-8A8D-414164E1AF5C}" srcOrd="1" destOrd="0" presId="urn:microsoft.com/office/officeart/2018/2/layout/IconVerticalSolidList"/>
    <dgm:cxn modelId="{A3A7A422-8007-4BBB-890E-8D2459045AF8}" type="presParOf" srcId="{2A2EFDD4-E19C-4DF8-8674-E7D49BC78126}" destId="{7BC4BF3D-C491-4923-BCF9-248F11B22C78}" srcOrd="2" destOrd="0" presId="urn:microsoft.com/office/officeart/2018/2/layout/IconVerticalSolidList"/>
    <dgm:cxn modelId="{A68C3D94-6124-481B-8898-72EA374F7C8B}" type="presParOf" srcId="{2A2EFDD4-E19C-4DF8-8674-E7D49BC78126}" destId="{57704556-B5B2-4424-A826-CBFDE30FDEC9}" srcOrd="3" destOrd="0" presId="urn:microsoft.com/office/officeart/2018/2/layout/IconVerticalSolidList"/>
    <dgm:cxn modelId="{16049A8D-6F56-4BDC-A276-42B1BDC2327E}" type="presParOf" srcId="{B20A1E0D-5239-42A1-9873-F1D92C4805E7}" destId="{25A616D6-9B9E-4364-82F1-C168319AC8CE}" srcOrd="5" destOrd="0" presId="urn:microsoft.com/office/officeart/2018/2/layout/IconVerticalSolidList"/>
    <dgm:cxn modelId="{7107BBB3-E442-4E59-9B14-EA1DFBE6EA96}" type="presParOf" srcId="{B20A1E0D-5239-42A1-9873-F1D92C4805E7}" destId="{D1FEE425-B1B5-4CDB-BEB3-31A9D18E7C60}" srcOrd="6" destOrd="0" presId="urn:microsoft.com/office/officeart/2018/2/layout/IconVerticalSolidList"/>
    <dgm:cxn modelId="{6A072BE9-55A4-468A-B14E-D37C42189FFB}" type="presParOf" srcId="{D1FEE425-B1B5-4CDB-BEB3-31A9D18E7C60}" destId="{D93AE2AD-0DFF-4461-80D6-5E0F518A71C2}" srcOrd="0" destOrd="0" presId="urn:microsoft.com/office/officeart/2018/2/layout/IconVerticalSolidList"/>
    <dgm:cxn modelId="{9AF45D1A-1508-481D-B016-18109B3A5566}" type="presParOf" srcId="{D1FEE425-B1B5-4CDB-BEB3-31A9D18E7C60}" destId="{65186307-45C6-4CA2-B238-4F808BB27A8B}" srcOrd="1" destOrd="0" presId="urn:microsoft.com/office/officeart/2018/2/layout/IconVerticalSolidList"/>
    <dgm:cxn modelId="{A7A07A10-0CC5-4FB5-A56B-2EC143AE7131}" type="presParOf" srcId="{D1FEE425-B1B5-4CDB-BEB3-31A9D18E7C60}" destId="{BA479505-E522-4E80-9A75-AD0E77AAF730}" srcOrd="2" destOrd="0" presId="urn:microsoft.com/office/officeart/2018/2/layout/IconVerticalSolidList"/>
    <dgm:cxn modelId="{BCA1AAA6-11A6-4DB1-95FE-F6AF2C617640}" type="presParOf" srcId="{D1FEE425-B1B5-4CDB-BEB3-31A9D18E7C60}" destId="{2C206DD5-F59A-4668-8F6C-3F7F26261DB1}" srcOrd="3" destOrd="0" presId="urn:microsoft.com/office/officeart/2018/2/layout/IconVerticalSolidList"/>
    <dgm:cxn modelId="{2D11278F-7409-4D0B-A166-674590F4E6A0}" type="presParOf" srcId="{B20A1E0D-5239-42A1-9873-F1D92C4805E7}" destId="{1A563AD3-F14A-446C-A092-6339CAB7EBF0}" srcOrd="7" destOrd="0" presId="urn:microsoft.com/office/officeart/2018/2/layout/IconVerticalSolidList"/>
    <dgm:cxn modelId="{BF9329AC-B658-4F53-B9D6-E90BFCFFC7CC}" type="presParOf" srcId="{B20A1E0D-5239-42A1-9873-F1D92C4805E7}" destId="{A8B90B38-DF05-4100-9D95-26E76784FCDC}" srcOrd="8" destOrd="0" presId="urn:microsoft.com/office/officeart/2018/2/layout/IconVerticalSolidList"/>
    <dgm:cxn modelId="{145134DC-51A4-4290-B71B-64E349F1797B}" type="presParOf" srcId="{A8B90B38-DF05-4100-9D95-26E76784FCDC}" destId="{F4AE3C64-CF10-48C8-925D-8E41263965B9}" srcOrd="0" destOrd="0" presId="urn:microsoft.com/office/officeart/2018/2/layout/IconVerticalSolidList"/>
    <dgm:cxn modelId="{2893459E-093B-4ECD-958B-17B8DC3C64E5}" type="presParOf" srcId="{A8B90B38-DF05-4100-9D95-26E76784FCDC}" destId="{18D50855-E7AA-4EAC-AD07-CDF43AE29963}" srcOrd="1" destOrd="0" presId="urn:microsoft.com/office/officeart/2018/2/layout/IconVerticalSolidList"/>
    <dgm:cxn modelId="{91B21877-A995-4356-B129-799410CCFBA9}" type="presParOf" srcId="{A8B90B38-DF05-4100-9D95-26E76784FCDC}" destId="{1929AC09-9EC3-48AF-9E48-EB5C1F3DD2BD}" srcOrd="2" destOrd="0" presId="urn:microsoft.com/office/officeart/2018/2/layout/IconVerticalSolidList"/>
    <dgm:cxn modelId="{B2BD45E5-A289-493C-9F5E-22D5252D295C}" type="presParOf" srcId="{A8B90B38-DF05-4100-9D95-26E76784FCDC}" destId="{D7735FF8-EE46-4F26-B29E-E4560E877B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A8A3A-D4E6-49B4-99E1-13F2387F777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CEFE3B-9992-4887-9EFC-64962E2615D9}">
      <dgm:prSet/>
      <dgm:spPr/>
      <dgm:t>
        <a:bodyPr/>
        <a:lstStyle/>
        <a:p>
          <a:r>
            <a:rPr lang="en-US"/>
            <a:t>Nosebleeds</a:t>
          </a:r>
        </a:p>
      </dgm:t>
    </dgm:pt>
    <dgm:pt modelId="{BFA352D5-C603-4B08-ADC3-E049BEFC4FC4}" type="parTrans" cxnId="{1BDFE354-55E7-46F8-8633-3984006CEF6D}">
      <dgm:prSet/>
      <dgm:spPr/>
      <dgm:t>
        <a:bodyPr/>
        <a:lstStyle/>
        <a:p>
          <a:endParaRPr lang="en-US"/>
        </a:p>
      </dgm:t>
    </dgm:pt>
    <dgm:pt modelId="{A4E89780-7974-4ABE-8CAA-9D03FF7B44F9}" type="sibTrans" cxnId="{1BDFE354-55E7-46F8-8633-3984006CEF6D}">
      <dgm:prSet/>
      <dgm:spPr/>
      <dgm:t>
        <a:bodyPr/>
        <a:lstStyle/>
        <a:p>
          <a:endParaRPr lang="en-US"/>
        </a:p>
      </dgm:t>
    </dgm:pt>
    <dgm:pt modelId="{A1F37813-5E98-4C5E-9783-13EA03DC1FB2}">
      <dgm:prSet/>
      <dgm:spPr/>
      <dgm:t>
        <a:bodyPr/>
        <a:lstStyle/>
        <a:p>
          <a:r>
            <a:rPr lang="en-US"/>
            <a:t>Lost teeth</a:t>
          </a:r>
        </a:p>
      </dgm:t>
    </dgm:pt>
    <dgm:pt modelId="{3B96DFED-6F5A-4D64-82FD-2034CF0A2D9C}" type="parTrans" cxnId="{71BDDE5A-E8B9-41D1-A8CF-07A520E796B2}">
      <dgm:prSet/>
      <dgm:spPr/>
      <dgm:t>
        <a:bodyPr/>
        <a:lstStyle/>
        <a:p>
          <a:endParaRPr lang="en-US"/>
        </a:p>
      </dgm:t>
    </dgm:pt>
    <dgm:pt modelId="{E84E0499-A7C1-4C8D-8661-217D9E33B730}" type="sibTrans" cxnId="{71BDDE5A-E8B9-41D1-A8CF-07A520E796B2}">
      <dgm:prSet/>
      <dgm:spPr/>
      <dgm:t>
        <a:bodyPr/>
        <a:lstStyle/>
        <a:p>
          <a:endParaRPr lang="en-US"/>
        </a:p>
      </dgm:t>
    </dgm:pt>
    <dgm:pt modelId="{1B06943C-F3B0-4520-96C5-A2039BC88292}">
      <dgm:prSet/>
      <dgm:spPr/>
      <dgm:t>
        <a:bodyPr/>
        <a:lstStyle/>
        <a:p>
          <a:r>
            <a:rPr lang="en-US"/>
            <a:t>Cuts</a:t>
          </a:r>
        </a:p>
      </dgm:t>
    </dgm:pt>
    <dgm:pt modelId="{5871C332-C05B-4E75-9C5D-B5C28DCD4082}" type="parTrans" cxnId="{F50B0361-5D9E-498E-A9A5-7B1230D19574}">
      <dgm:prSet/>
      <dgm:spPr/>
      <dgm:t>
        <a:bodyPr/>
        <a:lstStyle/>
        <a:p>
          <a:endParaRPr lang="en-US"/>
        </a:p>
      </dgm:t>
    </dgm:pt>
    <dgm:pt modelId="{D987E35E-CCCA-45C1-9B9D-1E569F10060F}" type="sibTrans" cxnId="{F50B0361-5D9E-498E-A9A5-7B1230D19574}">
      <dgm:prSet/>
      <dgm:spPr/>
      <dgm:t>
        <a:bodyPr/>
        <a:lstStyle/>
        <a:p>
          <a:endParaRPr lang="en-US"/>
        </a:p>
      </dgm:t>
    </dgm:pt>
    <dgm:pt modelId="{30F27DFF-015E-4DA3-BF16-656B483F4218}">
      <dgm:prSet/>
      <dgm:spPr/>
      <dgm:t>
        <a:bodyPr/>
        <a:lstStyle/>
        <a:p>
          <a:r>
            <a:rPr lang="en-US"/>
            <a:t>Vomit</a:t>
          </a:r>
        </a:p>
      </dgm:t>
    </dgm:pt>
    <dgm:pt modelId="{8271C5D9-B51A-4D96-B937-C83616A8DF10}" type="parTrans" cxnId="{A1A5A552-F686-400D-93A0-9E3DA82AA28A}">
      <dgm:prSet/>
      <dgm:spPr/>
      <dgm:t>
        <a:bodyPr/>
        <a:lstStyle/>
        <a:p>
          <a:endParaRPr lang="en-US"/>
        </a:p>
      </dgm:t>
    </dgm:pt>
    <dgm:pt modelId="{072F0D85-035F-4FEB-BBE9-787E4D73DD91}" type="sibTrans" cxnId="{A1A5A552-F686-400D-93A0-9E3DA82AA28A}">
      <dgm:prSet/>
      <dgm:spPr/>
      <dgm:t>
        <a:bodyPr/>
        <a:lstStyle/>
        <a:p>
          <a:endParaRPr lang="en-US"/>
        </a:p>
      </dgm:t>
    </dgm:pt>
    <dgm:pt modelId="{F433CCAA-57BA-41FC-8FEA-FCCA0CD36162}">
      <dgm:prSet/>
      <dgm:spPr/>
      <dgm:t>
        <a:bodyPr/>
        <a:lstStyle/>
        <a:p>
          <a:r>
            <a:rPr lang="en-US"/>
            <a:t>Bathroom accidents/soiled clothing</a:t>
          </a:r>
        </a:p>
      </dgm:t>
    </dgm:pt>
    <dgm:pt modelId="{060651A8-2490-4524-9B70-AC617D48FD52}" type="parTrans" cxnId="{9FC3A0F6-4E48-4252-BE7E-6A90D73143CC}">
      <dgm:prSet/>
      <dgm:spPr/>
      <dgm:t>
        <a:bodyPr/>
        <a:lstStyle/>
        <a:p>
          <a:endParaRPr lang="en-US"/>
        </a:p>
      </dgm:t>
    </dgm:pt>
    <dgm:pt modelId="{7754BAFC-C04C-4367-9055-422FB4ADF949}" type="sibTrans" cxnId="{9FC3A0F6-4E48-4252-BE7E-6A90D73143CC}">
      <dgm:prSet/>
      <dgm:spPr/>
      <dgm:t>
        <a:bodyPr/>
        <a:lstStyle/>
        <a:p>
          <a:endParaRPr lang="en-US"/>
        </a:p>
      </dgm:t>
    </dgm:pt>
    <dgm:pt modelId="{F9ED8D1C-DB7A-4617-A4F2-5D406F0220EF}">
      <dgm:prSet/>
      <dgm:spPr/>
      <dgm:t>
        <a:bodyPr/>
        <a:lstStyle/>
        <a:p>
          <a:r>
            <a:rPr lang="en-US"/>
            <a:t>Contaminated surfaces</a:t>
          </a:r>
        </a:p>
      </dgm:t>
    </dgm:pt>
    <dgm:pt modelId="{B86DAF32-64A8-4DB6-8215-C7A0527D3E0E}" type="parTrans" cxnId="{34C8B793-F13E-464F-A556-7C02C9CAD457}">
      <dgm:prSet/>
      <dgm:spPr/>
      <dgm:t>
        <a:bodyPr/>
        <a:lstStyle/>
        <a:p>
          <a:endParaRPr lang="en-US"/>
        </a:p>
      </dgm:t>
    </dgm:pt>
    <dgm:pt modelId="{9AE58244-E5B5-46EF-88F4-D04B7856868C}" type="sibTrans" cxnId="{34C8B793-F13E-464F-A556-7C02C9CAD457}">
      <dgm:prSet/>
      <dgm:spPr/>
      <dgm:t>
        <a:bodyPr/>
        <a:lstStyle/>
        <a:p>
          <a:endParaRPr lang="en-US"/>
        </a:p>
      </dgm:t>
    </dgm:pt>
    <dgm:pt modelId="{B3DAC262-05A7-4C67-A8E6-1F1803737284}">
      <dgm:prSet/>
      <dgm:spPr/>
      <dgm:t>
        <a:bodyPr/>
        <a:lstStyle/>
        <a:p>
          <a:r>
            <a:rPr lang="en-US"/>
            <a:t>Tissues/bandages</a:t>
          </a:r>
        </a:p>
      </dgm:t>
    </dgm:pt>
    <dgm:pt modelId="{638F9AB3-146E-4647-89B3-DFA5EEDDD4D8}" type="parTrans" cxnId="{65B25E50-1F07-4E6D-8160-79686AC535B3}">
      <dgm:prSet/>
      <dgm:spPr/>
      <dgm:t>
        <a:bodyPr/>
        <a:lstStyle/>
        <a:p>
          <a:endParaRPr lang="en-US"/>
        </a:p>
      </dgm:t>
    </dgm:pt>
    <dgm:pt modelId="{9418CA38-3CEE-4BC2-BE21-27C72000F449}" type="sibTrans" cxnId="{65B25E50-1F07-4E6D-8160-79686AC535B3}">
      <dgm:prSet/>
      <dgm:spPr/>
      <dgm:t>
        <a:bodyPr/>
        <a:lstStyle/>
        <a:p>
          <a:endParaRPr lang="en-US"/>
        </a:p>
      </dgm:t>
    </dgm:pt>
    <dgm:pt modelId="{0EB9ABFA-620E-4217-8C27-2D373BCDC767}" type="pres">
      <dgm:prSet presAssocID="{6C1A8A3A-D4E6-49B4-99E1-13F2387F7778}" presName="vert0" presStyleCnt="0">
        <dgm:presLayoutVars>
          <dgm:dir/>
          <dgm:animOne val="branch"/>
          <dgm:animLvl val="lvl"/>
        </dgm:presLayoutVars>
      </dgm:prSet>
      <dgm:spPr/>
    </dgm:pt>
    <dgm:pt modelId="{4D44282B-0132-4179-B935-9DE00C71C9A4}" type="pres">
      <dgm:prSet presAssocID="{59CEFE3B-9992-4887-9EFC-64962E2615D9}" presName="thickLine" presStyleLbl="alignNode1" presStyleIdx="0" presStyleCnt="7"/>
      <dgm:spPr/>
    </dgm:pt>
    <dgm:pt modelId="{66F5116C-B41C-4142-AA45-FE737499DFDF}" type="pres">
      <dgm:prSet presAssocID="{59CEFE3B-9992-4887-9EFC-64962E2615D9}" presName="horz1" presStyleCnt="0"/>
      <dgm:spPr/>
    </dgm:pt>
    <dgm:pt modelId="{0ED7A9CD-53E7-4BA5-AD8C-50D9257EF0AE}" type="pres">
      <dgm:prSet presAssocID="{59CEFE3B-9992-4887-9EFC-64962E2615D9}" presName="tx1" presStyleLbl="revTx" presStyleIdx="0" presStyleCnt="7"/>
      <dgm:spPr/>
    </dgm:pt>
    <dgm:pt modelId="{F007911C-17BF-43E3-B9E8-972E0662ABFB}" type="pres">
      <dgm:prSet presAssocID="{59CEFE3B-9992-4887-9EFC-64962E2615D9}" presName="vert1" presStyleCnt="0"/>
      <dgm:spPr/>
    </dgm:pt>
    <dgm:pt modelId="{A3018C9D-E77B-4B36-B033-510E2B3C7573}" type="pres">
      <dgm:prSet presAssocID="{A1F37813-5E98-4C5E-9783-13EA03DC1FB2}" presName="thickLine" presStyleLbl="alignNode1" presStyleIdx="1" presStyleCnt="7"/>
      <dgm:spPr/>
    </dgm:pt>
    <dgm:pt modelId="{1300A891-CCD6-41A3-A699-EBF891B16F93}" type="pres">
      <dgm:prSet presAssocID="{A1F37813-5E98-4C5E-9783-13EA03DC1FB2}" presName="horz1" presStyleCnt="0"/>
      <dgm:spPr/>
    </dgm:pt>
    <dgm:pt modelId="{70A358F1-7A25-4C38-96C9-DC74686A6570}" type="pres">
      <dgm:prSet presAssocID="{A1F37813-5E98-4C5E-9783-13EA03DC1FB2}" presName="tx1" presStyleLbl="revTx" presStyleIdx="1" presStyleCnt="7"/>
      <dgm:spPr/>
    </dgm:pt>
    <dgm:pt modelId="{A77D7A5A-29DB-4E7A-95B3-7D778B574716}" type="pres">
      <dgm:prSet presAssocID="{A1F37813-5E98-4C5E-9783-13EA03DC1FB2}" presName="vert1" presStyleCnt="0"/>
      <dgm:spPr/>
    </dgm:pt>
    <dgm:pt modelId="{C290DF38-83EA-438D-BE6E-87D77BD8DEA4}" type="pres">
      <dgm:prSet presAssocID="{1B06943C-F3B0-4520-96C5-A2039BC88292}" presName="thickLine" presStyleLbl="alignNode1" presStyleIdx="2" presStyleCnt="7"/>
      <dgm:spPr/>
    </dgm:pt>
    <dgm:pt modelId="{13F5B4FB-DFD8-480F-B350-C02880E3862A}" type="pres">
      <dgm:prSet presAssocID="{1B06943C-F3B0-4520-96C5-A2039BC88292}" presName="horz1" presStyleCnt="0"/>
      <dgm:spPr/>
    </dgm:pt>
    <dgm:pt modelId="{A2B4F4A9-4FFC-415D-B94B-EDFFC846158C}" type="pres">
      <dgm:prSet presAssocID="{1B06943C-F3B0-4520-96C5-A2039BC88292}" presName="tx1" presStyleLbl="revTx" presStyleIdx="2" presStyleCnt="7"/>
      <dgm:spPr/>
    </dgm:pt>
    <dgm:pt modelId="{E2693C1A-DEEF-4C2D-97B8-4FB01A5DA19E}" type="pres">
      <dgm:prSet presAssocID="{1B06943C-F3B0-4520-96C5-A2039BC88292}" presName="vert1" presStyleCnt="0"/>
      <dgm:spPr/>
    </dgm:pt>
    <dgm:pt modelId="{C4AFEEA6-43EB-48C5-8B8D-CD7060852A03}" type="pres">
      <dgm:prSet presAssocID="{30F27DFF-015E-4DA3-BF16-656B483F4218}" presName="thickLine" presStyleLbl="alignNode1" presStyleIdx="3" presStyleCnt="7"/>
      <dgm:spPr/>
    </dgm:pt>
    <dgm:pt modelId="{7A2DA476-8D75-4BBB-A5A1-3EF26B17B45F}" type="pres">
      <dgm:prSet presAssocID="{30F27DFF-015E-4DA3-BF16-656B483F4218}" presName="horz1" presStyleCnt="0"/>
      <dgm:spPr/>
    </dgm:pt>
    <dgm:pt modelId="{12F14EFB-B2F0-45F2-AE6B-549E12089A52}" type="pres">
      <dgm:prSet presAssocID="{30F27DFF-015E-4DA3-BF16-656B483F4218}" presName="tx1" presStyleLbl="revTx" presStyleIdx="3" presStyleCnt="7"/>
      <dgm:spPr/>
    </dgm:pt>
    <dgm:pt modelId="{0870B6BD-D3BE-49DA-912B-1B0FD9F0B0C4}" type="pres">
      <dgm:prSet presAssocID="{30F27DFF-015E-4DA3-BF16-656B483F4218}" presName="vert1" presStyleCnt="0"/>
      <dgm:spPr/>
    </dgm:pt>
    <dgm:pt modelId="{57722637-2D1B-4C12-B87D-4000852ED1F4}" type="pres">
      <dgm:prSet presAssocID="{F433CCAA-57BA-41FC-8FEA-FCCA0CD36162}" presName="thickLine" presStyleLbl="alignNode1" presStyleIdx="4" presStyleCnt="7"/>
      <dgm:spPr/>
    </dgm:pt>
    <dgm:pt modelId="{F5C1DA76-DE8C-4C6E-8F82-2B1C9930C325}" type="pres">
      <dgm:prSet presAssocID="{F433CCAA-57BA-41FC-8FEA-FCCA0CD36162}" presName="horz1" presStyleCnt="0"/>
      <dgm:spPr/>
    </dgm:pt>
    <dgm:pt modelId="{638C5660-63BB-4591-8076-1845943D20A4}" type="pres">
      <dgm:prSet presAssocID="{F433CCAA-57BA-41FC-8FEA-FCCA0CD36162}" presName="tx1" presStyleLbl="revTx" presStyleIdx="4" presStyleCnt="7"/>
      <dgm:spPr/>
    </dgm:pt>
    <dgm:pt modelId="{8AB13BF2-FACF-45CD-8AD4-580985A7E3A1}" type="pres">
      <dgm:prSet presAssocID="{F433CCAA-57BA-41FC-8FEA-FCCA0CD36162}" presName="vert1" presStyleCnt="0"/>
      <dgm:spPr/>
    </dgm:pt>
    <dgm:pt modelId="{BBEC04D3-8508-4B8B-8E2D-E5FF3FA87B65}" type="pres">
      <dgm:prSet presAssocID="{F9ED8D1C-DB7A-4617-A4F2-5D406F0220EF}" presName="thickLine" presStyleLbl="alignNode1" presStyleIdx="5" presStyleCnt="7"/>
      <dgm:spPr/>
    </dgm:pt>
    <dgm:pt modelId="{FF5833EB-4800-4FB1-876D-B961EB933380}" type="pres">
      <dgm:prSet presAssocID="{F9ED8D1C-DB7A-4617-A4F2-5D406F0220EF}" presName="horz1" presStyleCnt="0"/>
      <dgm:spPr/>
    </dgm:pt>
    <dgm:pt modelId="{244CE878-485D-40D3-BF7B-1B35C1D3E475}" type="pres">
      <dgm:prSet presAssocID="{F9ED8D1C-DB7A-4617-A4F2-5D406F0220EF}" presName="tx1" presStyleLbl="revTx" presStyleIdx="5" presStyleCnt="7"/>
      <dgm:spPr/>
    </dgm:pt>
    <dgm:pt modelId="{5D58CC8D-8045-49DF-8F0C-7048E69805A2}" type="pres">
      <dgm:prSet presAssocID="{F9ED8D1C-DB7A-4617-A4F2-5D406F0220EF}" presName="vert1" presStyleCnt="0"/>
      <dgm:spPr/>
    </dgm:pt>
    <dgm:pt modelId="{1BED04E6-A5D5-46DB-BD44-7C7DCB54E4E5}" type="pres">
      <dgm:prSet presAssocID="{B3DAC262-05A7-4C67-A8E6-1F1803737284}" presName="thickLine" presStyleLbl="alignNode1" presStyleIdx="6" presStyleCnt="7"/>
      <dgm:spPr/>
    </dgm:pt>
    <dgm:pt modelId="{EDC56EA1-7901-4398-AB46-2455F7CC9DD2}" type="pres">
      <dgm:prSet presAssocID="{B3DAC262-05A7-4C67-A8E6-1F1803737284}" presName="horz1" presStyleCnt="0"/>
      <dgm:spPr/>
    </dgm:pt>
    <dgm:pt modelId="{3AA5AAB8-3826-4ED9-902E-31AE5D906E7D}" type="pres">
      <dgm:prSet presAssocID="{B3DAC262-05A7-4C67-A8E6-1F1803737284}" presName="tx1" presStyleLbl="revTx" presStyleIdx="6" presStyleCnt="7"/>
      <dgm:spPr/>
    </dgm:pt>
    <dgm:pt modelId="{1D46B1BD-1801-45B1-B22F-60C024F1D342}" type="pres">
      <dgm:prSet presAssocID="{B3DAC262-05A7-4C67-A8E6-1F1803737284}" presName="vert1" presStyleCnt="0"/>
      <dgm:spPr/>
    </dgm:pt>
  </dgm:ptLst>
  <dgm:cxnLst>
    <dgm:cxn modelId="{E6934E20-AD5D-44F5-864E-19D891C2F7A9}" type="presOf" srcId="{6C1A8A3A-D4E6-49B4-99E1-13F2387F7778}" destId="{0EB9ABFA-620E-4217-8C27-2D373BCDC767}" srcOrd="0" destOrd="0" presId="urn:microsoft.com/office/officeart/2008/layout/LinedList"/>
    <dgm:cxn modelId="{E283DE3B-E455-4727-9E54-731594677204}" type="presOf" srcId="{A1F37813-5E98-4C5E-9783-13EA03DC1FB2}" destId="{70A358F1-7A25-4C38-96C9-DC74686A6570}" srcOrd="0" destOrd="0" presId="urn:microsoft.com/office/officeart/2008/layout/LinedList"/>
    <dgm:cxn modelId="{6FA2F05F-1C02-4F31-82E7-9D368ECA14E3}" type="presOf" srcId="{B3DAC262-05A7-4C67-A8E6-1F1803737284}" destId="{3AA5AAB8-3826-4ED9-902E-31AE5D906E7D}" srcOrd="0" destOrd="0" presId="urn:microsoft.com/office/officeart/2008/layout/LinedList"/>
    <dgm:cxn modelId="{F50B0361-5D9E-498E-A9A5-7B1230D19574}" srcId="{6C1A8A3A-D4E6-49B4-99E1-13F2387F7778}" destId="{1B06943C-F3B0-4520-96C5-A2039BC88292}" srcOrd="2" destOrd="0" parTransId="{5871C332-C05B-4E75-9C5D-B5C28DCD4082}" sibTransId="{D987E35E-CCCA-45C1-9B9D-1E569F10060F}"/>
    <dgm:cxn modelId="{65B25E50-1F07-4E6D-8160-79686AC535B3}" srcId="{6C1A8A3A-D4E6-49B4-99E1-13F2387F7778}" destId="{B3DAC262-05A7-4C67-A8E6-1F1803737284}" srcOrd="6" destOrd="0" parTransId="{638F9AB3-146E-4647-89B3-DFA5EEDDD4D8}" sibTransId="{9418CA38-3CEE-4BC2-BE21-27C72000F449}"/>
    <dgm:cxn modelId="{A621C771-89D5-4393-A173-5E0DBDCF0FAB}" type="presOf" srcId="{30F27DFF-015E-4DA3-BF16-656B483F4218}" destId="{12F14EFB-B2F0-45F2-AE6B-549E12089A52}" srcOrd="0" destOrd="0" presId="urn:microsoft.com/office/officeart/2008/layout/LinedList"/>
    <dgm:cxn modelId="{A1A5A552-F686-400D-93A0-9E3DA82AA28A}" srcId="{6C1A8A3A-D4E6-49B4-99E1-13F2387F7778}" destId="{30F27DFF-015E-4DA3-BF16-656B483F4218}" srcOrd="3" destOrd="0" parTransId="{8271C5D9-B51A-4D96-B937-C83616A8DF10}" sibTransId="{072F0D85-035F-4FEB-BBE9-787E4D73DD91}"/>
    <dgm:cxn modelId="{1BDFE354-55E7-46F8-8633-3984006CEF6D}" srcId="{6C1A8A3A-D4E6-49B4-99E1-13F2387F7778}" destId="{59CEFE3B-9992-4887-9EFC-64962E2615D9}" srcOrd="0" destOrd="0" parTransId="{BFA352D5-C603-4B08-ADC3-E049BEFC4FC4}" sibTransId="{A4E89780-7974-4ABE-8CAA-9D03FF7B44F9}"/>
    <dgm:cxn modelId="{1DCCBD7A-E6CE-4091-8AFE-86F26A27A3F0}" type="presOf" srcId="{F9ED8D1C-DB7A-4617-A4F2-5D406F0220EF}" destId="{244CE878-485D-40D3-BF7B-1B35C1D3E475}" srcOrd="0" destOrd="0" presId="urn:microsoft.com/office/officeart/2008/layout/LinedList"/>
    <dgm:cxn modelId="{71BDDE5A-E8B9-41D1-A8CF-07A520E796B2}" srcId="{6C1A8A3A-D4E6-49B4-99E1-13F2387F7778}" destId="{A1F37813-5E98-4C5E-9783-13EA03DC1FB2}" srcOrd="1" destOrd="0" parTransId="{3B96DFED-6F5A-4D64-82FD-2034CF0A2D9C}" sibTransId="{E84E0499-A7C1-4C8D-8661-217D9E33B730}"/>
    <dgm:cxn modelId="{46E6F185-CB76-44BA-B4D3-422FD5E44D11}" type="presOf" srcId="{F433CCAA-57BA-41FC-8FEA-FCCA0CD36162}" destId="{638C5660-63BB-4591-8076-1845943D20A4}" srcOrd="0" destOrd="0" presId="urn:microsoft.com/office/officeart/2008/layout/LinedList"/>
    <dgm:cxn modelId="{B8D4568C-8CF7-463B-9A7A-2E27B2FAEECD}" type="presOf" srcId="{1B06943C-F3B0-4520-96C5-A2039BC88292}" destId="{A2B4F4A9-4FFC-415D-B94B-EDFFC846158C}" srcOrd="0" destOrd="0" presId="urn:microsoft.com/office/officeart/2008/layout/LinedList"/>
    <dgm:cxn modelId="{34C8B793-F13E-464F-A556-7C02C9CAD457}" srcId="{6C1A8A3A-D4E6-49B4-99E1-13F2387F7778}" destId="{F9ED8D1C-DB7A-4617-A4F2-5D406F0220EF}" srcOrd="5" destOrd="0" parTransId="{B86DAF32-64A8-4DB6-8215-C7A0527D3E0E}" sibTransId="{9AE58244-E5B5-46EF-88F4-D04B7856868C}"/>
    <dgm:cxn modelId="{B02923B4-2BC2-4ECD-B129-A5189F201AC7}" type="presOf" srcId="{59CEFE3B-9992-4887-9EFC-64962E2615D9}" destId="{0ED7A9CD-53E7-4BA5-AD8C-50D9257EF0AE}" srcOrd="0" destOrd="0" presId="urn:microsoft.com/office/officeart/2008/layout/LinedList"/>
    <dgm:cxn modelId="{9FC3A0F6-4E48-4252-BE7E-6A90D73143CC}" srcId="{6C1A8A3A-D4E6-49B4-99E1-13F2387F7778}" destId="{F433CCAA-57BA-41FC-8FEA-FCCA0CD36162}" srcOrd="4" destOrd="0" parTransId="{060651A8-2490-4524-9B70-AC617D48FD52}" sibTransId="{7754BAFC-C04C-4367-9055-422FB4ADF949}"/>
    <dgm:cxn modelId="{C49FD3BD-6679-40FE-9C20-D8ED1E57204F}" type="presParOf" srcId="{0EB9ABFA-620E-4217-8C27-2D373BCDC767}" destId="{4D44282B-0132-4179-B935-9DE00C71C9A4}" srcOrd="0" destOrd="0" presId="urn:microsoft.com/office/officeart/2008/layout/LinedList"/>
    <dgm:cxn modelId="{17DCDA27-CA17-4976-87DD-FD50CC12D610}" type="presParOf" srcId="{0EB9ABFA-620E-4217-8C27-2D373BCDC767}" destId="{66F5116C-B41C-4142-AA45-FE737499DFDF}" srcOrd="1" destOrd="0" presId="urn:microsoft.com/office/officeart/2008/layout/LinedList"/>
    <dgm:cxn modelId="{420320C7-5CA6-4273-91AF-84318BE28FC2}" type="presParOf" srcId="{66F5116C-B41C-4142-AA45-FE737499DFDF}" destId="{0ED7A9CD-53E7-4BA5-AD8C-50D9257EF0AE}" srcOrd="0" destOrd="0" presId="urn:microsoft.com/office/officeart/2008/layout/LinedList"/>
    <dgm:cxn modelId="{5FB959AF-DEA3-4CD5-ABC3-2CC9A8282A04}" type="presParOf" srcId="{66F5116C-B41C-4142-AA45-FE737499DFDF}" destId="{F007911C-17BF-43E3-B9E8-972E0662ABFB}" srcOrd="1" destOrd="0" presId="urn:microsoft.com/office/officeart/2008/layout/LinedList"/>
    <dgm:cxn modelId="{667A0D6D-0656-49F1-BAA5-21C16A1617A9}" type="presParOf" srcId="{0EB9ABFA-620E-4217-8C27-2D373BCDC767}" destId="{A3018C9D-E77B-4B36-B033-510E2B3C7573}" srcOrd="2" destOrd="0" presId="urn:microsoft.com/office/officeart/2008/layout/LinedList"/>
    <dgm:cxn modelId="{A8BAAE9B-FF3D-4AE5-AE76-26D93341651C}" type="presParOf" srcId="{0EB9ABFA-620E-4217-8C27-2D373BCDC767}" destId="{1300A891-CCD6-41A3-A699-EBF891B16F93}" srcOrd="3" destOrd="0" presId="urn:microsoft.com/office/officeart/2008/layout/LinedList"/>
    <dgm:cxn modelId="{CBAB7ACD-5232-42E4-BB5A-B1A7E870A5D9}" type="presParOf" srcId="{1300A891-CCD6-41A3-A699-EBF891B16F93}" destId="{70A358F1-7A25-4C38-96C9-DC74686A6570}" srcOrd="0" destOrd="0" presId="urn:microsoft.com/office/officeart/2008/layout/LinedList"/>
    <dgm:cxn modelId="{356BCBB7-A49A-4E6E-A1C0-829512EC3899}" type="presParOf" srcId="{1300A891-CCD6-41A3-A699-EBF891B16F93}" destId="{A77D7A5A-29DB-4E7A-95B3-7D778B574716}" srcOrd="1" destOrd="0" presId="urn:microsoft.com/office/officeart/2008/layout/LinedList"/>
    <dgm:cxn modelId="{AE083B5E-FD9D-4011-91F2-79559F3B8DD2}" type="presParOf" srcId="{0EB9ABFA-620E-4217-8C27-2D373BCDC767}" destId="{C290DF38-83EA-438D-BE6E-87D77BD8DEA4}" srcOrd="4" destOrd="0" presId="urn:microsoft.com/office/officeart/2008/layout/LinedList"/>
    <dgm:cxn modelId="{94B7A81D-DC22-49B6-B025-3893BF84DEC1}" type="presParOf" srcId="{0EB9ABFA-620E-4217-8C27-2D373BCDC767}" destId="{13F5B4FB-DFD8-480F-B350-C02880E3862A}" srcOrd="5" destOrd="0" presId="urn:microsoft.com/office/officeart/2008/layout/LinedList"/>
    <dgm:cxn modelId="{FD34D872-19B7-425C-9DB9-02021FDCD03B}" type="presParOf" srcId="{13F5B4FB-DFD8-480F-B350-C02880E3862A}" destId="{A2B4F4A9-4FFC-415D-B94B-EDFFC846158C}" srcOrd="0" destOrd="0" presId="urn:microsoft.com/office/officeart/2008/layout/LinedList"/>
    <dgm:cxn modelId="{3971C2C4-163B-420F-A848-94A2468524E7}" type="presParOf" srcId="{13F5B4FB-DFD8-480F-B350-C02880E3862A}" destId="{E2693C1A-DEEF-4C2D-97B8-4FB01A5DA19E}" srcOrd="1" destOrd="0" presId="urn:microsoft.com/office/officeart/2008/layout/LinedList"/>
    <dgm:cxn modelId="{3E14FA0C-3D1B-4BE1-BD70-12B7FB49F74B}" type="presParOf" srcId="{0EB9ABFA-620E-4217-8C27-2D373BCDC767}" destId="{C4AFEEA6-43EB-48C5-8B8D-CD7060852A03}" srcOrd="6" destOrd="0" presId="urn:microsoft.com/office/officeart/2008/layout/LinedList"/>
    <dgm:cxn modelId="{01BBCF39-6C4A-4FF2-962C-88712458829C}" type="presParOf" srcId="{0EB9ABFA-620E-4217-8C27-2D373BCDC767}" destId="{7A2DA476-8D75-4BBB-A5A1-3EF26B17B45F}" srcOrd="7" destOrd="0" presId="urn:microsoft.com/office/officeart/2008/layout/LinedList"/>
    <dgm:cxn modelId="{2461CC2D-22EA-4E46-A7B0-7134C1EE877E}" type="presParOf" srcId="{7A2DA476-8D75-4BBB-A5A1-3EF26B17B45F}" destId="{12F14EFB-B2F0-45F2-AE6B-549E12089A52}" srcOrd="0" destOrd="0" presId="urn:microsoft.com/office/officeart/2008/layout/LinedList"/>
    <dgm:cxn modelId="{72A20171-566D-4BC7-BBBF-46245DA178B1}" type="presParOf" srcId="{7A2DA476-8D75-4BBB-A5A1-3EF26B17B45F}" destId="{0870B6BD-D3BE-49DA-912B-1B0FD9F0B0C4}" srcOrd="1" destOrd="0" presId="urn:microsoft.com/office/officeart/2008/layout/LinedList"/>
    <dgm:cxn modelId="{C71E52E0-14EF-4A31-AF1C-6D6945027F25}" type="presParOf" srcId="{0EB9ABFA-620E-4217-8C27-2D373BCDC767}" destId="{57722637-2D1B-4C12-B87D-4000852ED1F4}" srcOrd="8" destOrd="0" presId="urn:microsoft.com/office/officeart/2008/layout/LinedList"/>
    <dgm:cxn modelId="{25016C17-3634-4590-B08A-1BCF4C8F62AA}" type="presParOf" srcId="{0EB9ABFA-620E-4217-8C27-2D373BCDC767}" destId="{F5C1DA76-DE8C-4C6E-8F82-2B1C9930C325}" srcOrd="9" destOrd="0" presId="urn:microsoft.com/office/officeart/2008/layout/LinedList"/>
    <dgm:cxn modelId="{72BA346A-D275-46B1-80BC-43EF2D4D92C4}" type="presParOf" srcId="{F5C1DA76-DE8C-4C6E-8F82-2B1C9930C325}" destId="{638C5660-63BB-4591-8076-1845943D20A4}" srcOrd="0" destOrd="0" presId="urn:microsoft.com/office/officeart/2008/layout/LinedList"/>
    <dgm:cxn modelId="{9226DDD0-8DF4-407E-BA20-F4FF246CFF7E}" type="presParOf" srcId="{F5C1DA76-DE8C-4C6E-8F82-2B1C9930C325}" destId="{8AB13BF2-FACF-45CD-8AD4-580985A7E3A1}" srcOrd="1" destOrd="0" presId="urn:microsoft.com/office/officeart/2008/layout/LinedList"/>
    <dgm:cxn modelId="{E76BE5F9-D1C9-4B4F-AE34-D387FE71F56F}" type="presParOf" srcId="{0EB9ABFA-620E-4217-8C27-2D373BCDC767}" destId="{BBEC04D3-8508-4B8B-8E2D-E5FF3FA87B65}" srcOrd="10" destOrd="0" presId="urn:microsoft.com/office/officeart/2008/layout/LinedList"/>
    <dgm:cxn modelId="{68EAAF66-5D3A-4E9E-B365-25A479511289}" type="presParOf" srcId="{0EB9ABFA-620E-4217-8C27-2D373BCDC767}" destId="{FF5833EB-4800-4FB1-876D-B961EB933380}" srcOrd="11" destOrd="0" presId="urn:microsoft.com/office/officeart/2008/layout/LinedList"/>
    <dgm:cxn modelId="{E6D5F943-6BFF-41A8-BE22-84F10357FF7C}" type="presParOf" srcId="{FF5833EB-4800-4FB1-876D-B961EB933380}" destId="{244CE878-485D-40D3-BF7B-1B35C1D3E475}" srcOrd="0" destOrd="0" presId="urn:microsoft.com/office/officeart/2008/layout/LinedList"/>
    <dgm:cxn modelId="{AD5CD8DB-6C86-43EB-AD8F-333549690EB5}" type="presParOf" srcId="{FF5833EB-4800-4FB1-876D-B961EB933380}" destId="{5D58CC8D-8045-49DF-8F0C-7048E69805A2}" srcOrd="1" destOrd="0" presId="urn:microsoft.com/office/officeart/2008/layout/LinedList"/>
    <dgm:cxn modelId="{61DAF52D-68A4-4EDA-9561-5E9C1884B687}" type="presParOf" srcId="{0EB9ABFA-620E-4217-8C27-2D373BCDC767}" destId="{1BED04E6-A5D5-46DB-BD44-7C7DCB54E4E5}" srcOrd="12" destOrd="0" presId="urn:microsoft.com/office/officeart/2008/layout/LinedList"/>
    <dgm:cxn modelId="{594488D6-6483-43F2-ACC8-D44F613E408A}" type="presParOf" srcId="{0EB9ABFA-620E-4217-8C27-2D373BCDC767}" destId="{EDC56EA1-7901-4398-AB46-2455F7CC9DD2}" srcOrd="13" destOrd="0" presId="urn:microsoft.com/office/officeart/2008/layout/LinedList"/>
    <dgm:cxn modelId="{C7399C4D-CCF4-4B97-8FE2-0655D50FC93F}" type="presParOf" srcId="{EDC56EA1-7901-4398-AB46-2455F7CC9DD2}" destId="{3AA5AAB8-3826-4ED9-902E-31AE5D906E7D}" srcOrd="0" destOrd="0" presId="urn:microsoft.com/office/officeart/2008/layout/LinedList"/>
    <dgm:cxn modelId="{EF05357F-C74D-4399-9D4F-4E963F51DB0C}" type="presParOf" srcId="{EDC56EA1-7901-4398-AB46-2455F7CC9DD2}" destId="{1D46B1BD-1801-45B1-B22F-60C024F1D3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D4E91-E145-45F7-B702-DE85984CA06F}">
      <dsp:nvSpPr>
        <dsp:cNvPr id="0" name=""/>
        <dsp:cNvSpPr/>
      </dsp:nvSpPr>
      <dsp:spPr>
        <a:xfrm>
          <a:off x="0" y="3974"/>
          <a:ext cx="7728267" cy="8465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F979E-A182-4520-810C-5DEB21A9932B}">
      <dsp:nvSpPr>
        <dsp:cNvPr id="0" name=""/>
        <dsp:cNvSpPr/>
      </dsp:nvSpPr>
      <dsp:spPr>
        <a:xfrm>
          <a:off x="256085" y="194451"/>
          <a:ext cx="465609" cy="4656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C9211-C28D-4D6F-B064-AFC91BA3EF57}">
      <dsp:nvSpPr>
        <dsp:cNvPr id="0" name=""/>
        <dsp:cNvSpPr/>
      </dsp:nvSpPr>
      <dsp:spPr>
        <a:xfrm>
          <a:off x="977779" y="3974"/>
          <a:ext cx="6750487" cy="84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95" tIns="89595" rIns="89595" bIns="895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Definition</a:t>
          </a:r>
        </a:p>
      </dsp:txBody>
      <dsp:txXfrm>
        <a:off x="977779" y="3974"/>
        <a:ext cx="6750487" cy="846562"/>
      </dsp:txXfrm>
    </dsp:sp>
    <dsp:sp modelId="{8802D5AC-57CE-4314-9D5A-7A7D19C2ED2F}">
      <dsp:nvSpPr>
        <dsp:cNvPr id="0" name=""/>
        <dsp:cNvSpPr/>
      </dsp:nvSpPr>
      <dsp:spPr>
        <a:xfrm>
          <a:off x="0" y="1062177"/>
          <a:ext cx="7728267" cy="8465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D2D11-F65F-4ECC-B6ED-C7CAD1EF70A5}">
      <dsp:nvSpPr>
        <dsp:cNvPr id="0" name=""/>
        <dsp:cNvSpPr/>
      </dsp:nvSpPr>
      <dsp:spPr>
        <a:xfrm>
          <a:off x="256085" y="1252654"/>
          <a:ext cx="465609" cy="4656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64EC6-77A7-466C-9B1E-1339937475E7}">
      <dsp:nvSpPr>
        <dsp:cNvPr id="0" name=""/>
        <dsp:cNvSpPr/>
      </dsp:nvSpPr>
      <dsp:spPr>
        <a:xfrm>
          <a:off x="977779" y="1062177"/>
          <a:ext cx="6750487" cy="84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95" tIns="89595" rIns="89595" bIns="895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Bloodborne Pathogens</a:t>
          </a:r>
        </a:p>
      </dsp:txBody>
      <dsp:txXfrm>
        <a:off x="977779" y="1062177"/>
        <a:ext cx="6750487" cy="846562"/>
      </dsp:txXfrm>
    </dsp:sp>
    <dsp:sp modelId="{81C0F359-6FAD-4F50-978E-215612629B54}">
      <dsp:nvSpPr>
        <dsp:cNvPr id="0" name=""/>
        <dsp:cNvSpPr/>
      </dsp:nvSpPr>
      <dsp:spPr>
        <a:xfrm>
          <a:off x="0" y="2120380"/>
          <a:ext cx="7728267" cy="8465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B68EB-8313-4147-8A8D-414164E1AF5C}">
      <dsp:nvSpPr>
        <dsp:cNvPr id="0" name=""/>
        <dsp:cNvSpPr/>
      </dsp:nvSpPr>
      <dsp:spPr>
        <a:xfrm>
          <a:off x="256085" y="2310857"/>
          <a:ext cx="465609" cy="4656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04556-B5B2-4424-A826-CBFDE30FDEC9}">
      <dsp:nvSpPr>
        <dsp:cNvPr id="0" name=""/>
        <dsp:cNvSpPr/>
      </dsp:nvSpPr>
      <dsp:spPr>
        <a:xfrm>
          <a:off x="977779" y="2120380"/>
          <a:ext cx="6750487" cy="84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95" tIns="89595" rIns="89595" bIns="895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Protocols for Safety</a:t>
          </a:r>
        </a:p>
      </dsp:txBody>
      <dsp:txXfrm>
        <a:off x="977779" y="2120380"/>
        <a:ext cx="6750487" cy="846562"/>
      </dsp:txXfrm>
    </dsp:sp>
    <dsp:sp modelId="{D93AE2AD-0DFF-4461-80D6-5E0F518A71C2}">
      <dsp:nvSpPr>
        <dsp:cNvPr id="0" name=""/>
        <dsp:cNvSpPr/>
      </dsp:nvSpPr>
      <dsp:spPr>
        <a:xfrm>
          <a:off x="0" y="3178583"/>
          <a:ext cx="7728267" cy="8465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86307-45C6-4CA2-B238-4F808BB27A8B}">
      <dsp:nvSpPr>
        <dsp:cNvPr id="0" name=""/>
        <dsp:cNvSpPr/>
      </dsp:nvSpPr>
      <dsp:spPr>
        <a:xfrm>
          <a:off x="256085" y="3369060"/>
          <a:ext cx="465609" cy="4656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06DD5-F59A-4668-8F6C-3F7F26261DB1}">
      <dsp:nvSpPr>
        <dsp:cNvPr id="0" name=""/>
        <dsp:cNvSpPr/>
      </dsp:nvSpPr>
      <dsp:spPr>
        <a:xfrm>
          <a:off x="977779" y="3178583"/>
          <a:ext cx="6750487" cy="84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95" tIns="89595" rIns="89595" bIns="895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Exposure</a:t>
          </a:r>
        </a:p>
      </dsp:txBody>
      <dsp:txXfrm>
        <a:off x="977779" y="3178583"/>
        <a:ext cx="6750487" cy="846562"/>
      </dsp:txXfrm>
    </dsp:sp>
    <dsp:sp modelId="{F4AE3C64-CF10-48C8-925D-8E41263965B9}">
      <dsp:nvSpPr>
        <dsp:cNvPr id="0" name=""/>
        <dsp:cNvSpPr/>
      </dsp:nvSpPr>
      <dsp:spPr>
        <a:xfrm>
          <a:off x="0" y="4236787"/>
          <a:ext cx="7728267" cy="8465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50855-E7AA-4EAC-AD07-CDF43AE29963}">
      <dsp:nvSpPr>
        <dsp:cNvPr id="0" name=""/>
        <dsp:cNvSpPr/>
      </dsp:nvSpPr>
      <dsp:spPr>
        <a:xfrm>
          <a:off x="256085" y="4427263"/>
          <a:ext cx="465609" cy="4656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35FF8-EE46-4F26-B29E-E4560E877BED}">
      <dsp:nvSpPr>
        <dsp:cNvPr id="0" name=""/>
        <dsp:cNvSpPr/>
      </dsp:nvSpPr>
      <dsp:spPr>
        <a:xfrm>
          <a:off x="977779" y="4236787"/>
          <a:ext cx="6750487" cy="84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95" tIns="89595" rIns="89595" bIns="8959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Quiz</a:t>
          </a:r>
        </a:p>
      </dsp:txBody>
      <dsp:txXfrm>
        <a:off x="977779" y="4236787"/>
        <a:ext cx="6750487" cy="846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4282B-0132-4179-B935-9DE00C71C9A4}">
      <dsp:nvSpPr>
        <dsp:cNvPr id="0" name=""/>
        <dsp:cNvSpPr/>
      </dsp:nvSpPr>
      <dsp:spPr>
        <a:xfrm>
          <a:off x="0" y="621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7A9CD-53E7-4BA5-AD8C-50D9257EF0AE}">
      <dsp:nvSpPr>
        <dsp:cNvPr id="0" name=""/>
        <dsp:cNvSpPr/>
      </dsp:nvSpPr>
      <dsp:spPr>
        <a:xfrm>
          <a:off x="0" y="621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Nosebleeds</a:t>
          </a:r>
        </a:p>
      </dsp:txBody>
      <dsp:txXfrm>
        <a:off x="0" y="621"/>
        <a:ext cx="7728267" cy="726583"/>
      </dsp:txXfrm>
    </dsp:sp>
    <dsp:sp modelId="{A3018C9D-E77B-4B36-B033-510E2B3C7573}">
      <dsp:nvSpPr>
        <dsp:cNvPr id="0" name=""/>
        <dsp:cNvSpPr/>
      </dsp:nvSpPr>
      <dsp:spPr>
        <a:xfrm>
          <a:off x="0" y="727204"/>
          <a:ext cx="7728267" cy="0"/>
        </a:xfrm>
        <a:prstGeom prst="line">
          <a:avLst/>
        </a:prstGeom>
        <a:solidFill>
          <a:schemeClr val="accent2">
            <a:hueOff val="325742"/>
            <a:satOff val="-5256"/>
            <a:lumOff val="-915"/>
            <a:alphaOff val="0"/>
          </a:schemeClr>
        </a:solidFill>
        <a:ln w="10795" cap="flat" cmpd="sng" algn="ctr">
          <a:solidFill>
            <a:schemeClr val="accent2">
              <a:hueOff val="325742"/>
              <a:satOff val="-5256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358F1-7A25-4C38-96C9-DC74686A6570}">
      <dsp:nvSpPr>
        <dsp:cNvPr id="0" name=""/>
        <dsp:cNvSpPr/>
      </dsp:nvSpPr>
      <dsp:spPr>
        <a:xfrm>
          <a:off x="0" y="727204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Lost teeth</a:t>
          </a:r>
        </a:p>
      </dsp:txBody>
      <dsp:txXfrm>
        <a:off x="0" y="727204"/>
        <a:ext cx="7728267" cy="726583"/>
      </dsp:txXfrm>
    </dsp:sp>
    <dsp:sp modelId="{C290DF38-83EA-438D-BE6E-87D77BD8DEA4}">
      <dsp:nvSpPr>
        <dsp:cNvPr id="0" name=""/>
        <dsp:cNvSpPr/>
      </dsp:nvSpPr>
      <dsp:spPr>
        <a:xfrm>
          <a:off x="0" y="1453787"/>
          <a:ext cx="7728267" cy="0"/>
        </a:xfrm>
        <a:prstGeom prst="line">
          <a:avLst/>
        </a:prstGeom>
        <a:solidFill>
          <a:schemeClr val="accent2">
            <a:hueOff val="651485"/>
            <a:satOff val="-10511"/>
            <a:lumOff val="-1830"/>
            <a:alphaOff val="0"/>
          </a:schemeClr>
        </a:solidFill>
        <a:ln w="10795" cap="flat" cmpd="sng" algn="ctr">
          <a:solidFill>
            <a:schemeClr val="accent2">
              <a:hueOff val="651485"/>
              <a:satOff val="-10511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4F4A9-4FFC-415D-B94B-EDFFC846158C}">
      <dsp:nvSpPr>
        <dsp:cNvPr id="0" name=""/>
        <dsp:cNvSpPr/>
      </dsp:nvSpPr>
      <dsp:spPr>
        <a:xfrm>
          <a:off x="0" y="1453787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Cuts</a:t>
          </a:r>
        </a:p>
      </dsp:txBody>
      <dsp:txXfrm>
        <a:off x="0" y="1453787"/>
        <a:ext cx="7728267" cy="726583"/>
      </dsp:txXfrm>
    </dsp:sp>
    <dsp:sp modelId="{C4AFEEA6-43EB-48C5-8B8D-CD7060852A03}">
      <dsp:nvSpPr>
        <dsp:cNvPr id="0" name=""/>
        <dsp:cNvSpPr/>
      </dsp:nvSpPr>
      <dsp:spPr>
        <a:xfrm>
          <a:off x="0" y="2180370"/>
          <a:ext cx="7728267" cy="0"/>
        </a:xfrm>
        <a:prstGeom prst="line">
          <a:avLst/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 w="10795" cap="flat" cmpd="sng" algn="ctr">
          <a:solidFill>
            <a:schemeClr val="accent2">
              <a:hueOff val="977227"/>
              <a:satOff val="-15767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14EFB-B2F0-45F2-AE6B-549E12089A52}">
      <dsp:nvSpPr>
        <dsp:cNvPr id="0" name=""/>
        <dsp:cNvSpPr/>
      </dsp:nvSpPr>
      <dsp:spPr>
        <a:xfrm>
          <a:off x="0" y="2180370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Vomit</a:t>
          </a:r>
        </a:p>
      </dsp:txBody>
      <dsp:txXfrm>
        <a:off x="0" y="2180370"/>
        <a:ext cx="7728267" cy="726583"/>
      </dsp:txXfrm>
    </dsp:sp>
    <dsp:sp modelId="{57722637-2D1B-4C12-B87D-4000852ED1F4}">
      <dsp:nvSpPr>
        <dsp:cNvPr id="0" name=""/>
        <dsp:cNvSpPr/>
      </dsp:nvSpPr>
      <dsp:spPr>
        <a:xfrm>
          <a:off x="0" y="2906953"/>
          <a:ext cx="7728267" cy="0"/>
        </a:xfrm>
        <a:prstGeom prst="line">
          <a:avLst/>
        </a:prstGeom>
        <a:solidFill>
          <a:schemeClr val="accent2">
            <a:hueOff val="1302969"/>
            <a:satOff val="-21023"/>
            <a:lumOff val="-3660"/>
            <a:alphaOff val="0"/>
          </a:schemeClr>
        </a:solidFill>
        <a:ln w="10795" cap="flat" cmpd="sng" algn="ctr">
          <a:solidFill>
            <a:schemeClr val="accent2">
              <a:hueOff val="1302969"/>
              <a:satOff val="-21023"/>
              <a:lumOff val="-3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C5660-63BB-4591-8076-1845943D20A4}">
      <dsp:nvSpPr>
        <dsp:cNvPr id="0" name=""/>
        <dsp:cNvSpPr/>
      </dsp:nvSpPr>
      <dsp:spPr>
        <a:xfrm>
          <a:off x="0" y="2906953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Bathroom accidents/soiled clothing</a:t>
          </a:r>
        </a:p>
      </dsp:txBody>
      <dsp:txXfrm>
        <a:off x="0" y="2906953"/>
        <a:ext cx="7728267" cy="726583"/>
      </dsp:txXfrm>
    </dsp:sp>
    <dsp:sp modelId="{BBEC04D3-8508-4B8B-8E2D-E5FF3FA87B65}">
      <dsp:nvSpPr>
        <dsp:cNvPr id="0" name=""/>
        <dsp:cNvSpPr/>
      </dsp:nvSpPr>
      <dsp:spPr>
        <a:xfrm>
          <a:off x="0" y="3633536"/>
          <a:ext cx="7728267" cy="0"/>
        </a:xfrm>
        <a:prstGeom prst="line">
          <a:avLst/>
        </a:prstGeom>
        <a:solidFill>
          <a:schemeClr val="accent2">
            <a:hueOff val="1628711"/>
            <a:satOff val="-26278"/>
            <a:lumOff val="-4575"/>
            <a:alphaOff val="0"/>
          </a:schemeClr>
        </a:solidFill>
        <a:ln w="10795" cap="flat" cmpd="sng" algn="ctr">
          <a:solidFill>
            <a:schemeClr val="accent2">
              <a:hueOff val="1628711"/>
              <a:satOff val="-26278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CE878-485D-40D3-BF7B-1B35C1D3E475}">
      <dsp:nvSpPr>
        <dsp:cNvPr id="0" name=""/>
        <dsp:cNvSpPr/>
      </dsp:nvSpPr>
      <dsp:spPr>
        <a:xfrm>
          <a:off x="0" y="3633536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Contaminated surfaces</a:t>
          </a:r>
        </a:p>
      </dsp:txBody>
      <dsp:txXfrm>
        <a:off x="0" y="3633536"/>
        <a:ext cx="7728267" cy="726583"/>
      </dsp:txXfrm>
    </dsp:sp>
    <dsp:sp modelId="{1BED04E6-A5D5-46DB-BD44-7C7DCB54E4E5}">
      <dsp:nvSpPr>
        <dsp:cNvPr id="0" name=""/>
        <dsp:cNvSpPr/>
      </dsp:nvSpPr>
      <dsp:spPr>
        <a:xfrm>
          <a:off x="0" y="4360119"/>
          <a:ext cx="7728267" cy="0"/>
        </a:xfrm>
        <a:prstGeom prst="line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5AAB8-3826-4ED9-902E-31AE5D906E7D}">
      <dsp:nvSpPr>
        <dsp:cNvPr id="0" name=""/>
        <dsp:cNvSpPr/>
      </dsp:nvSpPr>
      <dsp:spPr>
        <a:xfrm>
          <a:off x="0" y="4360119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Tissues/bandages</a:t>
          </a:r>
        </a:p>
      </dsp:txBody>
      <dsp:txXfrm>
        <a:off x="0" y="4360119"/>
        <a:ext cx="7728267" cy="726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lojo.co.nz/updates-article/Health-Safety-Reform-Bill-2014-A-Warning-For-All-Businesses" TargetMode="Externa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loonylabs.org/2014/09/30/immune-system/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disease_transmission_sneezing.png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oguemedic.com/2013/07/apparent-dna-transfer-by-paramedics-leads-to-wrongful-imprisonment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g"/><Relationship Id="rId12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hyperlink" Target="https://www.publicdomainpictures.net/en/view-image.php?image=118308&amp;picture=recycle-symbol" TargetMode="External"/><Relationship Id="rId5" Type="http://schemas.openxmlformats.org/officeDocument/2006/relationships/hyperlink" Target="http://skeptics.stackexchange.com/questions/10164/do-i-need-to-wash-my-hands-after-using-the-bathroom" TargetMode="External"/><Relationship Id="rId10" Type="http://schemas.openxmlformats.org/officeDocument/2006/relationships/image" Target="../media/image17.jpg"/><Relationship Id="rId4" Type="http://schemas.openxmlformats.org/officeDocument/2006/relationships/image" Target="../media/image15.png"/><Relationship Id="rId9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PmVJQUCm4E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_80bFNQXKU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6835C-F178-4ED2-B773-3F01A913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587" y="1081632"/>
            <a:ext cx="7056444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900" spc="-100" dirty="0">
                <a:solidFill>
                  <a:schemeClr val="accent1"/>
                </a:solidFill>
              </a:rPr>
              <a:t>Universal Precautions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15B40B7-18A5-4F7B-9275-E6D89AB46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9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5"/>
    </mc:Choice>
    <mc:Fallback xmlns="">
      <p:transition spd="slow" advTm="5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38C28-813C-4732-A809-C5D40721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A9DAC3-5481-48A9-BC21-63B161660F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75909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98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5230-82C0-4321-8D9A-B21686F5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01" y="1123836"/>
            <a:ext cx="2947482" cy="4601183"/>
          </a:xfrm>
        </p:spPr>
        <p:txBody>
          <a:bodyPr/>
          <a:lstStyle/>
          <a:p>
            <a:r>
              <a:rPr lang="en-US"/>
              <a:t>What are universal precautions?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586AC-64BB-49F7-811F-70A3349BC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3167406"/>
            <a:ext cx="7028118" cy="28173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Universal Precautions are recommended practices used to minimize the risk of exposure to infectious diseases and pathogens (germs) carried in blood and bodily fluids</a:t>
            </a:r>
            <a:endParaRPr lang="en-US" sz="2400" dirty="0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9229DD-FED3-4605-84A0-C7E8859F0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75165" y="0"/>
            <a:ext cx="4661555" cy="39194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404FDC-0022-480D-9546-C8DB22135D26}"/>
              </a:ext>
            </a:extLst>
          </p:cNvPr>
          <p:cNvSpPr txBox="1"/>
          <p:nvPr/>
        </p:nvSpPr>
        <p:spPr>
          <a:xfrm>
            <a:off x="7505943" y="3309011"/>
            <a:ext cx="33914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This Photo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85961CF-710F-473D-9A27-413A678EE4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8"/>
    </mc:Choice>
    <mc:Fallback xmlns="">
      <p:transition spd="slow" advTm="13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9447F189-9BD6-4489-AD9F-EC81FD3540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9232" r="-1" b="1241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B40A1-3196-4E27-8BC5-20327D0C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Bloodborne Pathogens</a:t>
            </a:r>
            <a:endParaRPr lang="en-US" dirty="0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1E601-2AC5-40A9-A647-AE133C8DA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2128" y="971055"/>
            <a:ext cx="7315200" cy="4901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Bloodborne pathogens are infectious microorganisms in blood that can cause disease in people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Examples include:</a:t>
            </a:r>
          </a:p>
          <a:p>
            <a:pPr marL="0" indent="0">
              <a:buNone/>
            </a:pPr>
            <a:r>
              <a:rPr lang="en-US"/>
              <a:t>	Hepatitis B</a:t>
            </a:r>
          </a:p>
          <a:p>
            <a:pPr marL="0" indent="0">
              <a:buNone/>
            </a:pPr>
            <a:r>
              <a:rPr lang="en-US"/>
              <a:t>	Hepatitis C</a:t>
            </a:r>
          </a:p>
          <a:p>
            <a:pPr marL="0" indent="0">
              <a:buNone/>
            </a:pPr>
            <a:r>
              <a:rPr lang="en-US"/>
              <a:t>	HIV	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39CC6-B935-41E7-95EC-71E8E01D3A86}"/>
              </a:ext>
            </a:extLst>
          </p:cNvPr>
          <p:cNvSpPr txBox="1"/>
          <p:nvPr/>
        </p:nvSpPr>
        <p:spPr>
          <a:xfrm>
            <a:off x="9659093" y="6657946"/>
            <a:ext cx="25298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loonylabs.org/2014/09/30/immune-syste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678714C-AE4C-455C-B6EA-6CE826305C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1"/>
    </mc:Choice>
    <mc:Fallback xmlns="">
      <p:transition spd="slow" advTm="13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84B5D-0C01-4756-8CFD-8283EF79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How are we exposed to pathogens?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194DB0F-B975-4C4F-9518-3189FF383E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528246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05FD78D-A570-4009-908E-49F122DD5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0"/>
    </mc:Choice>
    <mc:Fallback xmlns="">
      <p:transition spd="slow" advTm="9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0DEA-7A7B-45D6-BBC7-10CF2BB2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747" y="1123836"/>
            <a:ext cx="2947482" cy="4601183"/>
          </a:xfrm>
        </p:spPr>
        <p:txBody>
          <a:bodyPr/>
          <a:lstStyle/>
          <a:p>
            <a:r>
              <a:rPr lang="en-US" dirty="0"/>
              <a:t>Modes of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1D5B1-52FE-4A97-BD37-DBB3707C1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Contact from skin to skin or contaminated surfaces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Air-born infectious particles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Droplets from sneezing, coughing, or talking</a:t>
            </a: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8AE73202-C26A-42BC-AF6C-CD38EB30D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43115" y="873252"/>
            <a:ext cx="3567505" cy="2083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27002-0BAA-4A76-A171-55AF23BC3EB6}"/>
              </a:ext>
            </a:extLst>
          </p:cNvPr>
          <p:cNvSpPr txBox="1"/>
          <p:nvPr/>
        </p:nvSpPr>
        <p:spPr>
          <a:xfrm>
            <a:off x="6357305" y="3055095"/>
            <a:ext cx="233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commons.wikimedia.org/wiki/file:disease_transmission_sneezing.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AC954AE-6CAC-4314-9B05-12E633C88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0"/>
    </mc:Choice>
    <mc:Fallback xmlns="">
      <p:transition spd="slow" advTm="15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3564-C83E-416C-843F-24414708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6"/>
            <a:ext cx="2947482" cy="4601183"/>
          </a:xfrm>
        </p:spPr>
        <p:txBody>
          <a:bodyPr/>
          <a:lstStyle/>
          <a:p>
            <a:r>
              <a:rPr lang="en-US"/>
              <a:t>Safety Protocols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18F85-95CC-4CF2-AF61-766490DB1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Effective hand washing</a:t>
            </a:r>
          </a:p>
          <a:p>
            <a:r>
              <a:rPr lang="en-US"/>
              <a:t>PPE (Personal Protective Equipment)</a:t>
            </a:r>
          </a:p>
          <a:p>
            <a:r>
              <a:rPr lang="en-US"/>
              <a:t>Proper disposal of waste</a:t>
            </a:r>
          </a:p>
          <a:p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CB9CC9E-3159-46F4-90AA-47361F6C2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04073" y="1002571"/>
            <a:ext cx="2619916" cy="1845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3682B-2938-4676-838A-37FEB00135FC}"/>
              </a:ext>
            </a:extLst>
          </p:cNvPr>
          <p:cNvSpPr txBox="1"/>
          <p:nvPr/>
        </p:nvSpPr>
        <p:spPr>
          <a:xfrm>
            <a:off x="4324654" y="2926926"/>
            <a:ext cx="257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skeptics.stackexchange.com/questions/10164/do-i-need-to-wash-my-hands-after-using-the-bathroom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8" name="Picture 7" descr="A picture containing handwear, clothing&#10;&#10;Description automatically generated">
            <a:extLst>
              <a:ext uri="{FF2B5EF4-FFF2-40B4-BE49-F238E27FC236}">
                <a16:creationId xmlns:a16="http://schemas.microsoft.com/office/drawing/2014/main" id="{81E86FA7-ABC2-4B34-83DD-67F1D0AF4E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73591" y="875088"/>
            <a:ext cx="2439427" cy="2175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647CE1-9889-4B77-A5D5-95662A6C0399}"/>
              </a:ext>
            </a:extLst>
          </p:cNvPr>
          <p:cNvSpPr txBox="1"/>
          <p:nvPr/>
        </p:nvSpPr>
        <p:spPr>
          <a:xfrm>
            <a:off x="8862766" y="3050244"/>
            <a:ext cx="217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://roguemedic.com/2013/07/apparent-dna-transfer-by-paramedics-leads-to-wrongful-imprisonmen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6F2A6A28-37FB-4BDC-AB32-1581D04B60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493890" y="3930191"/>
            <a:ext cx="1998827" cy="1998827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137B9A4-33C9-4DF8-B921-4192F3988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795125" y="64611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2"/>
    </mc:Choice>
    <mc:Fallback xmlns="">
      <p:transition spd="slow" advTm="13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6845-43F1-4AA4-B2A7-3CDC545F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86" y="1123836"/>
            <a:ext cx="2947482" cy="4601183"/>
          </a:xfrm>
        </p:spPr>
        <p:txBody>
          <a:bodyPr/>
          <a:lstStyle/>
          <a:p>
            <a:r>
              <a:rPr lang="en-US" dirty="0"/>
              <a:t>Proper  hand hygiene </a:t>
            </a:r>
          </a:p>
        </p:txBody>
      </p:sp>
      <p:pic>
        <p:nvPicPr>
          <p:cNvPr id="4" name="Online Media 3" title="WHO: How to handwash? With soap and water">
            <a:hlinkClick r:id="" action="ppaction://media"/>
            <a:extLst>
              <a:ext uri="{FF2B5EF4-FFF2-40B4-BE49-F238E27FC236}">
                <a16:creationId xmlns:a16="http://schemas.microsoft.com/office/drawing/2014/main" id="{E2140106-DC04-481F-98CF-DACC7C68C2F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84466" y="1274121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6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815CEA-658F-41C6-A8C1-177B3AD5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Influenza facts and prevention</a:t>
            </a:r>
          </a:p>
        </p:txBody>
      </p:sp>
      <p:pic>
        <p:nvPicPr>
          <p:cNvPr id="7" name="Online Media 6" title="2018 Protect Yourself from the Flu">
            <a:hlinkClick r:id="" action="ppaction://media"/>
            <a:extLst>
              <a:ext uri="{FF2B5EF4-FFF2-40B4-BE49-F238E27FC236}">
                <a16:creationId xmlns:a16="http://schemas.microsoft.com/office/drawing/2014/main" id="{50B866DC-0FA6-4292-B3E2-D2D16CFA831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00021" y="1213407"/>
            <a:ext cx="7877662" cy="44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8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243FE255E9604886E50C0C177DF8F4" ma:contentTypeVersion="8" ma:contentTypeDescription="Create a new document." ma:contentTypeScope="" ma:versionID="b1eebdef086c4a523f76608889ae946c">
  <xsd:schema xmlns:xsd="http://www.w3.org/2001/XMLSchema" xmlns:xs="http://www.w3.org/2001/XMLSchema" xmlns:p="http://schemas.microsoft.com/office/2006/metadata/properties" xmlns:ns2="eecc60c4-dbe6-433d-8bb8-b450f4da4ed7" targetNamespace="http://schemas.microsoft.com/office/2006/metadata/properties" ma:root="true" ma:fieldsID="8939bf2dd4da9fd8808f0983616f6950" ns2:_="">
    <xsd:import namespace="eecc60c4-dbe6-433d-8bb8-b450f4da4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c60c4-dbe6-433d-8bb8-b450f4da4e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8D76E-316A-487F-8F0F-11DFFE796D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7CBD64-446E-40B1-BEA7-65EBA46F912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7CE223E-3D2F-4E6F-BD16-7D40AF2F54C0}"/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185</Words>
  <Application>Microsoft Office PowerPoint</Application>
  <PresentationFormat>Widescreen</PresentationFormat>
  <Paragraphs>47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Corbel</vt:lpstr>
      <vt:lpstr>Wingdings</vt:lpstr>
      <vt:lpstr>Wingdings 2</vt:lpstr>
      <vt:lpstr>Frame</vt:lpstr>
      <vt:lpstr>Universal Precautions</vt:lpstr>
      <vt:lpstr>Overview</vt:lpstr>
      <vt:lpstr>What are universal precautions?</vt:lpstr>
      <vt:lpstr>Bloodborne Pathogens</vt:lpstr>
      <vt:lpstr>How are we exposed to pathogens?</vt:lpstr>
      <vt:lpstr>Modes of transmission</vt:lpstr>
      <vt:lpstr>Safety Protocols</vt:lpstr>
      <vt:lpstr>Proper  hand hygiene </vt:lpstr>
      <vt:lpstr>Influenza facts and prevention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Precautions</dc:title>
  <dc:creator>Gia Verras</dc:creator>
  <cp:lastModifiedBy>Tramyna Harris</cp:lastModifiedBy>
  <cp:revision>8</cp:revision>
  <dcterms:created xsi:type="dcterms:W3CDTF">2019-08-26T22:17:52Z</dcterms:created>
  <dcterms:modified xsi:type="dcterms:W3CDTF">2020-04-08T16:44:10Z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0x0101004D243FE255E9604886E50C0C177DF8F4</vt:lpwstr>
  </property>
</Properties>
</file>