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4"/>
    <p:sldMasterId id="2147483717" r:id="rId5"/>
  </p:sldMasterIdLst>
  <p:notesMasterIdLst>
    <p:notesMasterId r:id="rId16"/>
  </p:notesMasterIdLst>
  <p:handoutMasterIdLst>
    <p:handoutMasterId r:id="rId17"/>
  </p:handoutMasterIdLst>
  <p:sldIdLst>
    <p:sldId id="293" r:id="rId6"/>
    <p:sldId id="311" r:id="rId7"/>
    <p:sldId id="314" r:id="rId8"/>
    <p:sldId id="344" r:id="rId9"/>
    <p:sldId id="325" r:id="rId10"/>
    <p:sldId id="312" r:id="rId11"/>
    <p:sldId id="324" r:id="rId12"/>
    <p:sldId id="321" r:id="rId13"/>
    <p:sldId id="347" r:id="rId14"/>
    <p:sldId id="351" r:id="rId1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DCAE"/>
    <a:srgbClr val="005D8F"/>
    <a:srgbClr val="454545"/>
    <a:srgbClr val="909090"/>
    <a:srgbClr val="008238"/>
    <a:srgbClr val="FFAF00"/>
    <a:srgbClr val="0D3771"/>
    <a:srgbClr val="63B772"/>
    <a:srgbClr val="E1E1E1"/>
    <a:srgbClr val="5257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697D85-692F-4ABD-8ED7-EF85B3B68A94}" v="97" dt="2019-09-23T23:19:34.1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2" autoAdjust="0"/>
    <p:restoredTop sz="86397" autoAdjust="0"/>
  </p:normalViewPr>
  <p:slideViewPr>
    <p:cSldViewPr snapToGrid="0" showGuides="1">
      <p:cViewPr varScale="1">
        <p:scale>
          <a:sx n="94" d="100"/>
          <a:sy n="94" d="100"/>
        </p:scale>
        <p:origin x="1116" y="90"/>
      </p:cViewPr>
      <p:guideLst>
        <p:guide pos="3840"/>
        <p:guide orient="horz" pos="216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2547"/>
    </p:cViewPr>
  </p:sorterViewPr>
  <p:notesViewPr>
    <p:cSldViewPr snapToGrid="0">
      <p:cViewPr varScale="1">
        <p:scale>
          <a:sx n="63" d="100"/>
          <a:sy n="63" d="100"/>
        </p:scale>
        <p:origin x="3168" y="19"/>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in Dolph" userId="c5279c7f-ee3f-4ace-9084-4bf8d7b67d3c" providerId="ADAL" clId="{B2697D85-692F-4ABD-8ED7-EF85B3B68A94}"/>
    <pc:docChg chg="undo custSel addSld delSld modSld sldOrd">
      <pc:chgData name="Karin Dolph" userId="c5279c7f-ee3f-4ace-9084-4bf8d7b67d3c" providerId="ADAL" clId="{B2697D85-692F-4ABD-8ED7-EF85B3B68A94}" dt="2019-09-23T23:19:34.195" v="1277"/>
      <pc:docMkLst>
        <pc:docMk/>
      </pc:docMkLst>
      <pc:sldChg chg="addSp delSp modSp modTransition modAnim">
        <pc:chgData name="Karin Dolph" userId="c5279c7f-ee3f-4ace-9084-4bf8d7b67d3c" providerId="ADAL" clId="{B2697D85-692F-4ABD-8ED7-EF85B3B68A94}" dt="2019-09-23T22:43:10.809" v="1168"/>
        <pc:sldMkLst>
          <pc:docMk/>
          <pc:sldMk cId="1695293965" sldId="293"/>
        </pc:sldMkLst>
        <pc:picChg chg="add del mod">
          <ac:chgData name="Karin Dolph" userId="c5279c7f-ee3f-4ace-9084-4bf8d7b67d3c" providerId="ADAL" clId="{B2697D85-692F-4ABD-8ED7-EF85B3B68A94}" dt="2019-09-23T22:42:07.124" v="1166"/>
          <ac:picMkLst>
            <pc:docMk/>
            <pc:sldMk cId="1695293965" sldId="293"/>
            <ac:picMk id="2" creationId="{5BD9F47B-7ABC-47F3-8B40-B9852BD802E7}"/>
          </ac:picMkLst>
        </pc:picChg>
        <pc:picChg chg="add del mod">
          <ac:chgData name="Karin Dolph" userId="c5279c7f-ee3f-4ace-9084-4bf8d7b67d3c" providerId="ADAL" clId="{B2697D85-692F-4ABD-8ED7-EF85B3B68A94}" dt="2019-09-23T22:43:10.809" v="1168"/>
          <ac:picMkLst>
            <pc:docMk/>
            <pc:sldMk cId="1695293965" sldId="293"/>
            <ac:picMk id="3" creationId="{A4380258-E085-49EC-88D4-0E57312D32FF}"/>
          </ac:picMkLst>
        </pc:picChg>
      </pc:sldChg>
      <pc:sldChg chg="modSp del">
        <pc:chgData name="Karin Dolph" userId="c5279c7f-ee3f-4ace-9084-4bf8d7b67d3c" providerId="ADAL" clId="{B2697D85-692F-4ABD-8ED7-EF85B3B68A94}" dt="2019-09-23T21:33:06.249" v="479" actId="2696"/>
        <pc:sldMkLst>
          <pc:docMk/>
          <pc:sldMk cId="1665552542" sldId="309"/>
        </pc:sldMkLst>
        <pc:spChg chg="mod">
          <ac:chgData name="Karin Dolph" userId="c5279c7f-ee3f-4ace-9084-4bf8d7b67d3c" providerId="ADAL" clId="{B2697D85-692F-4ABD-8ED7-EF85B3B68A94}" dt="2019-09-23T21:32:07.718" v="466" actId="20577"/>
          <ac:spMkLst>
            <pc:docMk/>
            <pc:sldMk cId="1665552542" sldId="309"/>
            <ac:spMk id="3" creationId="{CFB400E9-847B-4357-AF07-BE335D4B8733}"/>
          </ac:spMkLst>
        </pc:spChg>
      </pc:sldChg>
      <pc:sldChg chg="del">
        <pc:chgData name="Karin Dolph" userId="c5279c7f-ee3f-4ace-9084-4bf8d7b67d3c" providerId="ADAL" clId="{B2697D85-692F-4ABD-8ED7-EF85B3B68A94}" dt="2019-09-19T22:27:51.149" v="203" actId="2696"/>
        <pc:sldMkLst>
          <pc:docMk/>
          <pc:sldMk cId="3426277614" sldId="310"/>
        </pc:sldMkLst>
      </pc:sldChg>
      <pc:sldChg chg="addSp delSp modSp modTransition modAnim">
        <pc:chgData name="Karin Dolph" userId="c5279c7f-ee3f-4ace-9084-4bf8d7b67d3c" providerId="ADAL" clId="{B2697D85-692F-4ABD-8ED7-EF85B3B68A94}" dt="2019-09-23T22:44:36.405" v="1171"/>
        <pc:sldMkLst>
          <pc:docMk/>
          <pc:sldMk cId="1092811636" sldId="311"/>
        </pc:sldMkLst>
        <pc:spChg chg="mod">
          <ac:chgData name="Karin Dolph" userId="c5279c7f-ee3f-4ace-9084-4bf8d7b67d3c" providerId="ADAL" clId="{B2697D85-692F-4ABD-8ED7-EF85B3B68A94}" dt="2019-09-23T21:17:12.311" v="227"/>
          <ac:spMkLst>
            <pc:docMk/>
            <pc:sldMk cId="1092811636" sldId="311"/>
            <ac:spMk id="2" creationId="{DCA0E74E-6268-494D-876B-76C6046B6EEE}"/>
          </ac:spMkLst>
        </pc:spChg>
        <pc:spChg chg="mod">
          <ac:chgData name="Karin Dolph" userId="c5279c7f-ee3f-4ace-9084-4bf8d7b67d3c" providerId="ADAL" clId="{B2697D85-692F-4ABD-8ED7-EF85B3B68A94}" dt="2019-09-23T21:34:21.654" v="485" actId="403"/>
          <ac:spMkLst>
            <pc:docMk/>
            <pc:sldMk cId="1092811636" sldId="311"/>
            <ac:spMk id="3" creationId="{CFB400E9-847B-4357-AF07-BE335D4B8733}"/>
          </ac:spMkLst>
        </pc:spChg>
        <pc:picChg chg="add del mod">
          <ac:chgData name="Karin Dolph" userId="c5279c7f-ee3f-4ace-9084-4bf8d7b67d3c" providerId="ADAL" clId="{B2697D85-692F-4ABD-8ED7-EF85B3B68A94}" dt="2019-09-23T22:44:02.685" v="1170"/>
          <ac:picMkLst>
            <pc:docMk/>
            <pc:sldMk cId="1092811636" sldId="311"/>
            <ac:picMk id="5" creationId="{F0592B42-0454-4549-841D-553BA68FE2D7}"/>
          </ac:picMkLst>
        </pc:picChg>
        <pc:picChg chg="add mod">
          <ac:chgData name="Karin Dolph" userId="c5279c7f-ee3f-4ace-9084-4bf8d7b67d3c" providerId="ADAL" clId="{B2697D85-692F-4ABD-8ED7-EF85B3B68A94}" dt="2019-09-23T22:44:36.405" v="1171"/>
          <ac:picMkLst>
            <pc:docMk/>
            <pc:sldMk cId="1092811636" sldId="311"/>
            <ac:picMk id="6" creationId="{451BE9DD-B06F-43CA-AE30-4DB0EB1FF95D}"/>
          </ac:picMkLst>
        </pc:picChg>
      </pc:sldChg>
      <pc:sldChg chg="addSp delSp modSp modTransition modAnim">
        <pc:chgData name="Karin Dolph" userId="c5279c7f-ee3f-4ace-9084-4bf8d7b67d3c" providerId="ADAL" clId="{B2697D85-692F-4ABD-8ED7-EF85B3B68A94}" dt="2019-09-23T23:08:24.506" v="1187"/>
        <pc:sldMkLst>
          <pc:docMk/>
          <pc:sldMk cId="2091641488" sldId="312"/>
        </pc:sldMkLst>
        <pc:spChg chg="mod">
          <ac:chgData name="Karin Dolph" userId="c5279c7f-ee3f-4ace-9084-4bf8d7b67d3c" providerId="ADAL" clId="{B2697D85-692F-4ABD-8ED7-EF85B3B68A94}" dt="2019-09-23T22:12:21.862" v="786" actId="20577"/>
          <ac:spMkLst>
            <pc:docMk/>
            <pc:sldMk cId="2091641488" sldId="312"/>
            <ac:spMk id="3" creationId="{96EC7923-04CC-4A72-878E-A34D28722E5E}"/>
          </ac:spMkLst>
        </pc:spChg>
        <pc:picChg chg="add del mod">
          <ac:chgData name="Karin Dolph" userId="c5279c7f-ee3f-4ace-9084-4bf8d7b67d3c" providerId="ADAL" clId="{B2697D85-692F-4ABD-8ED7-EF85B3B68A94}" dt="2019-09-23T23:05:09.768" v="1182"/>
          <ac:picMkLst>
            <pc:docMk/>
            <pc:sldMk cId="2091641488" sldId="312"/>
            <ac:picMk id="5" creationId="{A52DCB5B-1E1F-4337-98C5-A5BA35F60B20}"/>
          </ac:picMkLst>
        </pc:picChg>
        <pc:picChg chg="add del mod">
          <ac:chgData name="Karin Dolph" userId="c5279c7f-ee3f-4ace-9084-4bf8d7b67d3c" providerId="ADAL" clId="{B2697D85-692F-4ABD-8ED7-EF85B3B68A94}" dt="2019-09-23T23:06:22.847" v="1184"/>
          <ac:picMkLst>
            <pc:docMk/>
            <pc:sldMk cId="2091641488" sldId="312"/>
            <ac:picMk id="6" creationId="{186FF3DA-5765-4B63-A907-FEB71189552C}"/>
          </ac:picMkLst>
        </pc:picChg>
        <pc:picChg chg="add del mod">
          <ac:chgData name="Karin Dolph" userId="c5279c7f-ee3f-4ace-9084-4bf8d7b67d3c" providerId="ADAL" clId="{B2697D85-692F-4ABD-8ED7-EF85B3B68A94}" dt="2019-09-23T23:07:13.551" v="1186"/>
          <ac:picMkLst>
            <pc:docMk/>
            <pc:sldMk cId="2091641488" sldId="312"/>
            <ac:picMk id="7" creationId="{40CD5C83-3D38-450B-B3C1-43827044EA43}"/>
          </ac:picMkLst>
        </pc:picChg>
        <pc:picChg chg="add mod">
          <ac:chgData name="Karin Dolph" userId="c5279c7f-ee3f-4ace-9084-4bf8d7b67d3c" providerId="ADAL" clId="{B2697D85-692F-4ABD-8ED7-EF85B3B68A94}" dt="2019-09-23T23:08:24.506" v="1187"/>
          <ac:picMkLst>
            <pc:docMk/>
            <pc:sldMk cId="2091641488" sldId="312"/>
            <ac:picMk id="8" creationId="{C6C373B6-54F0-40E9-88F4-9FCCB6AC4960}"/>
          </ac:picMkLst>
        </pc:picChg>
      </pc:sldChg>
      <pc:sldChg chg="addSp modSp modTransition">
        <pc:chgData name="Karin Dolph" userId="c5279c7f-ee3f-4ace-9084-4bf8d7b67d3c" providerId="ADAL" clId="{B2697D85-692F-4ABD-8ED7-EF85B3B68A94}" dt="2019-09-23T22:45:21.621" v="1172"/>
        <pc:sldMkLst>
          <pc:docMk/>
          <pc:sldMk cId="1794999287" sldId="314"/>
        </pc:sldMkLst>
        <pc:spChg chg="mod">
          <ac:chgData name="Karin Dolph" userId="c5279c7f-ee3f-4ace-9084-4bf8d7b67d3c" providerId="ADAL" clId="{B2697D85-692F-4ABD-8ED7-EF85B3B68A94}" dt="2019-09-23T21:56:51.859" v="523" actId="20577"/>
          <ac:spMkLst>
            <pc:docMk/>
            <pc:sldMk cId="1794999287" sldId="314"/>
            <ac:spMk id="2" creationId="{DCA0E74E-6268-494D-876B-76C6046B6EEE}"/>
          </ac:spMkLst>
        </pc:spChg>
        <pc:spChg chg="mod">
          <ac:chgData name="Karin Dolph" userId="c5279c7f-ee3f-4ace-9084-4bf8d7b67d3c" providerId="ADAL" clId="{B2697D85-692F-4ABD-8ED7-EF85B3B68A94}" dt="2019-09-23T22:00:28.622" v="531" actId="403"/>
          <ac:spMkLst>
            <pc:docMk/>
            <pc:sldMk cId="1794999287" sldId="314"/>
            <ac:spMk id="3" creationId="{CFB400E9-847B-4357-AF07-BE335D4B8733}"/>
          </ac:spMkLst>
        </pc:spChg>
        <pc:picChg chg="add mod">
          <ac:chgData name="Karin Dolph" userId="c5279c7f-ee3f-4ace-9084-4bf8d7b67d3c" providerId="ADAL" clId="{B2697D85-692F-4ABD-8ED7-EF85B3B68A94}" dt="2019-09-23T22:45:21.621" v="1172"/>
          <ac:picMkLst>
            <pc:docMk/>
            <pc:sldMk cId="1794999287" sldId="314"/>
            <ac:picMk id="5" creationId="{A2B808AC-B297-479B-867B-0A7F452903B1}"/>
          </ac:picMkLst>
        </pc:picChg>
      </pc:sldChg>
      <pc:sldChg chg="del">
        <pc:chgData name="Karin Dolph" userId="c5279c7f-ee3f-4ace-9084-4bf8d7b67d3c" providerId="ADAL" clId="{B2697D85-692F-4ABD-8ED7-EF85B3B68A94}" dt="2019-09-23T21:27:01.220" v="370" actId="2696"/>
        <pc:sldMkLst>
          <pc:docMk/>
          <pc:sldMk cId="4187845718" sldId="315"/>
        </pc:sldMkLst>
      </pc:sldChg>
      <pc:sldChg chg="del">
        <pc:chgData name="Karin Dolph" userId="c5279c7f-ee3f-4ace-9084-4bf8d7b67d3c" providerId="ADAL" clId="{B2697D85-692F-4ABD-8ED7-EF85B3B68A94}" dt="2019-09-19T20:42:56.279" v="198" actId="2696"/>
        <pc:sldMkLst>
          <pc:docMk/>
          <pc:sldMk cId="3663837498" sldId="316"/>
        </pc:sldMkLst>
      </pc:sldChg>
      <pc:sldChg chg="del">
        <pc:chgData name="Karin Dolph" userId="c5279c7f-ee3f-4ace-9084-4bf8d7b67d3c" providerId="ADAL" clId="{B2697D85-692F-4ABD-8ED7-EF85B3B68A94}" dt="2019-09-23T21:36:01.421" v="488" actId="2696"/>
        <pc:sldMkLst>
          <pc:docMk/>
          <pc:sldMk cId="1429659232" sldId="318"/>
        </pc:sldMkLst>
      </pc:sldChg>
      <pc:sldChg chg="del">
        <pc:chgData name="Karin Dolph" userId="c5279c7f-ee3f-4ace-9084-4bf8d7b67d3c" providerId="ADAL" clId="{B2697D85-692F-4ABD-8ED7-EF85B3B68A94}" dt="2019-09-23T22:12:33.519" v="787" actId="2696"/>
        <pc:sldMkLst>
          <pc:docMk/>
          <pc:sldMk cId="3997149325" sldId="319"/>
        </pc:sldMkLst>
      </pc:sldChg>
      <pc:sldChg chg="del">
        <pc:chgData name="Karin Dolph" userId="c5279c7f-ee3f-4ace-9084-4bf8d7b67d3c" providerId="ADAL" clId="{B2697D85-692F-4ABD-8ED7-EF85B3B68A94}" dt="2019-09-23T21:20:54.246" v="336" actId="2696"/>
        <pc:sldMkLst>
          <pc:docMk/>
          <pc:sldMk cId="3786279179" sldId="320"/>
        </pc:sldMkLst>
      </pc:sldChg>
      <pc:sldChg chg="addSp delSp modSp modTransition modAnim">
        <pc:chgData name="Karin Dolph" userId="c5279c7f-ee3f-4ace-9084-4bf8d7b67d3c" providerId="ADAL" clId="{B2697D85-692F-4ABD-8ED7-EF85B3B68A94}" dt="2019-09-23T23:15:08.284" v="1197"/>
        <pc:sldMkLst>
          <pc:docMk/>
          <pc:sldMk cId="2593759224" sldId="321"/>
        </pc:sldMkLst>
        <pc:spChg chg="mod">
          <ac:chgData name="Karin Dolph" userId="c5279c7f-ee3f-4ace-9084-4bf8d7b67d3c" providerId="ADAL" clId="{B2697D85-692F-4ABD-8ED7-EF85B3B68A94}" dt="2019-09-23T22:33:36.240" v="1024" actId="20577"/>
          <ac:spMkLst>
            <pc:docMk/>
            <pc:sldMk cId="2593759224" sldId="321"/>
            <ac:spMk id="2" creationId="{9AA91036-9094-4AF8-B90D-7936D95AED71}"/>
          </ac:spMkLst>
        </pc:spChg>
        <pc:spChg chg="mod">
          <ac:chgData name="Karin Dolph" userId="c5279c7f-ee3f-4ace-9084-4bf8d7b67d3c" providerId="ADAL" clId="{B2697D85-692F-4ABD-8ED7-EF85B3B68A94}" dt="2019-09-23T22:33:29.169" v="1023" actId="20577"/>
          <ac:spMkLst>
            <pc:docMk/>
            <pc:sldMk cId="2593759224" sldId="321"/>
            <ac:spMk id="3" creationId="{96EC7923-04CC-4A72-878E-A34D28722E5E}"/>
          </ac:spMkLst>
        </pc:spChg>
        <pc:picChg chg="add del mod">
          <ac:chgData name="Karin Dolph" userId="c5279c7f-ee3f-4ace-9084-4bf8d7b67d3c" providerId="ADAL" clId="{B2697D85-692F-4ABD-8ED7-EF85B3B68A94}" dt="2019-09-23T23:13:39.267" v="1194"/>
          <ac:picMkLst>
            <pc:docMk/>
            <pc:sldMk cId="2593759224" sldId="321"/>
            <ac:picMk id="5" creationId="{DD6F6774-0BB4-45A4-8661-0ED4184B2C65}"/>
          </ac:picMkLst>
        </pc:picChg>
        <pc:picChg chg="add del mod">
          <ac:chgData name="Karin Dolph" userId="c5279c7f-ee3f-4ace-9084-4bf8d7b67d3c" providerId="ADAL" clId="{B2697D85-692F-4ABD-8ED7-EF85B3B68A94}" dt="2019-09-23T23:14:12.284" v="1196"/>
          <ac:picMkLst>
            <pc:docMk/>
            <pc:sldMk cId="2593759224" sldId="321"/>
            <ac:picMk id="6" creationId="{6EDB02FE-3799-466E-AEBF-4DEEDD173D80}"/>
          </ac:picMkLst>
        </pc:picChg>
        <pc:picChg chg="add mod">
          <ac:chgData name="Karin Dolph" userId="c5279c7f-ee3f-4ace-9084-4bf8d7b67d3c" providerId="ADAL" clId="{B2697D85-692F-4ABD-8ED7-EF85B3B68A94}" dt="2019-09-23T23:15:08.284" v="1197"/>
          <ac:picMkLst>
            <pc:docMk/>
            <pc:sldMk cId="2593759224" sldId="321"/>
            <ac:picMk id="7" creationId="{95293112-2922-42BD-A007-39BB6A672990}"/>
          </ac:picMkLst>
        </pc:picChg>
      </pc:sldChg>
      <pc:sldChg chg="del">
        <pc:chgData name="Karin Dolph" userId="c5279c7f-ee3f-4ace-9084-4bf8d7b67d3c" providerId="ADAL" clId="{B2697D85-692F-4ABD-8ED7-EF85B3B68A94}" dt="2019-09-23T22:33:49.498" v="1027" actId="2696"/>
        <pc:sldMkLst>
          <pc:docMk/>
          <pc:sldMk cId="2479415576" sldId="322"/>
        </pc:sldMkLst>
      </pc:sldChg>
      <pc:sldChg chg="del">
        <pc:chgData name="Karin Dolph" userId="c5279c7f-ee3f-4ace-9084-4bf8d7b67d3c" providerId="ADAL" clId="{B2697D85-692F-4ABD-8ED7-EF85B3B68A94}" dt="2019-09-23T22:20:26.909" v="932" actId="2696"/>
        <pc:sldMkLst>
          <pc:docMk/>
          <pc:sldMk cId="4277492181" sldId="323"/>
        </pc:sldMkLst>
      </pc:sldChg>
      <pc:sldChg chg="addSp delSp modSp modTransition modAnim">
        <pc:chgData name="Karin Dolph" userId="c5279c7f-ee3f-4ace-9084-4bf8d7b67d3c" providerId="ADAL" clId="{B2697D85-692F-4ABD-8ED7-EF85B3B68A94}" dt="2019-09-23T23:17:15.005" v="1209" actId="20577"/>
        <pc:sldMkLst>
          <pc:docMk/>
          <pc:sldMk cId="4228141389" sldId="324"/>
        </pc:sldMkLst>
        <pc:spChg chg="mod">
          <ac:chgData name="Karin Dolph" userId="c5279c7f-ee3f-4ace-9084-4bf8d7b67d3c" providerId="ADAL" clId="{B2697D85-692F-4ABD-8ED7-EF85B3B68A94}" dt="2019-09-23T23:17:15.005" v="1209" actId="20577"/>
          <ac:spMkLst>
            <pc:docMk/>
            <pc:sldMk cId="4228141389" sldId="324"/>
            <ac:spMk id="3" creationId="{96EC7923-04CC-4A72-878E-A34D28722E5E}"/>
          </ac:spMkLst>
        </pc:spChg>
        <pc:picChg chg="add del mod">
          <ac:chgData name="Karin Dolph" userId="c5279c7f-ee3f-4ace-9084-4bf8d7b67d3c" providerId="ADAL" clId="{B2697D85-692F-4ABD-8ED7-EF85B3B68A94}" dt="2019-09-23T23:09:44.850" v="1189"/>
          <ac:picMkLst>
            <pc:docMk/>
            <pc:sldMk cId="4228141389" sldId="324"/>
            <ac:picMk id="5" creationId="{8D1C8A9B-6B9E-4814-B06E-35FB662D5A8E}"/>
          </ac:picMkLst>
        </pc:picChg>
        <pc:picChg chg="add del mod">
          <ac:chgData name="Karin Dolph" userId="c5279c7f-ee3f-4ace-9084-4bf8d7b67d3c" providerId="ADAL" clId="{B2697D85-692F-4ABD-8ED7-EF85B3B68A94}" dt="2019-09-23T23:11:08.217" v="1191"/>
          <ac:picMkLst>
            <pc:docMk/>
            <pc:sldMk cId="4228141389" sldId="324"/>
            <ac:picMk id="6" creationId="{26830AFE-194B-41CA-A19C-6F70FCCDC4DB}"/>
          </ac:picMkLst>
        </pc:picChg>
        <pc:picChg chg="add mod">
          <ac:chgData name="Karin Dolph" userId="c5279c7f-ee3f-4ace-9084-4bf8d7b67d3c" providerId="ADAL" clId="{B2697D85-692F-4ABD-8ED7-EF85B3B68A94}" dt="2019-09-23T23:12:33.971" v="1192"/>
          <ac:picMkLst>
            <pc:docMk/>
            <pc:sldMk cId="4228141389" sldId="324"/>
            <ac:picMk id="7" creationId="{880BBE5D-E809-48A4-A33B-C34FD67B3B33}"/>
          </ac:picMkLst>
        </pc:picChg>
      </pc:sldChg>
      <pc:sldChg chg="addSp delSp modSp modTransition modAnim">
        <pc:chgData name="Karin Dolph" userId="c5279c7f-ee3f-4ace-9084-4bf8d7b67d3c" providerId="ADAL" clId="{B2697D85-692F-4ABD-8ED7-EF85B3B68A94}" dt="2019-09-23T23:02:41.005" v="1180"/>
        <pc:sldMkLst>
          <pc:docMk/>
          <pc:sldMk cId="2126105264" sldId="325"/>
        </pc:sldMkLst>
        <pc:spChg chg="mod">
          <ac:chgData name="Karin Dolph" userId="c5279c7f-ee3f-4ace-9084-4bf8d7b67d3c" providerId="ADAL" clId="{B2697D85-692F-4ABD-8ED7-EF85B3B68A94}" dt="2019-09-23T21:34:37.759" v="487" actId="403"/>
          <ac:spMkLst>
            <pc:docMk/>
            <pc:sldMk cId="2126105264" sldId="325"/>
            <ac:spMk id="3" creationId="{4DC9D9D0-FB12-4174-A1CA-7EC5FA15BBC1}"/>
          </ac:spMkLst>
        </pc:spChg>
        <pc:picChg chg="add del mod">
          <ac:chgData name="Karin Dolph" userId="c5279c7f-ee3f-4ace-9084-4bf8d7b67d3c" providerId="ADAL" clId="{B2697D85-692F-4ABD-8ED7-EF85B3B68A94}" dt="2019-09-23T23:00:12.900" v="1179"/>
          <ac:picMkLst>
            <pc:docMk/>
            <pc:sldMk cId="2126105264" sldId="325"/>
            <ac:picMk id="5" creationId="{F445F98C-17BD-4A5E-A2B8-70066A83B7CD}"/>
          </ac:picMkLst>
        </pc:picChg>
        <pc:picChg chg="add mod">
          <ac:chgData name="Karin Dolph" userId="c5279c7f-ee3f-4ace-9084-4bf8d7b67d3c" providerId="ADAL" clId="{B2697D85-692F-4ABD-8ED7-EF85B3B68A94}" dt="2019-09-23T23:02:41.005" v="1180"/>
          <ac:picMkLst>
            <pc:docMk/>
            <pc:sldMk cId="2126105264" sldId="325"/>
            <ac:picMk id="6" creationId="{9D6ACF4F-5A20-4B57-B8E8-DBD2A59716A6}"/>
          </ac:picMkLst>
        </pc:picChg>
      </pc:sldChg>
      <pc:sldChg chg="del">
        <pc:chgData name="Karin Dolph" userId="c5279c7f-ee3f-4ace-9084-4bf8d7b67d3c" providerId="ADAL" clId="{B2697D85-692F-4ABD-8ED7-EF85B3B68A94}" dt="2019-09-23T21:21:04.065" v="337" actId="2696"/>
        <pc:sldMkLst>
          <pc:docMk/>
          <pc:sldMk cId="1458931639" sldId="326"/>
        </pc:sldMkLst>
      </pc:sldChg>
      <pc:sldChg chg="del">
        <pc:chgData name="Karin Dolph" userId="c5279c7f-ee3f-4ace-9084-4bf8d7b67d3c" providerId="ADAL" clId="{B2697D85-692F-4ABD-8ED7-EF85B3B68A94}" dt="2019-09-23T21:20:45.584" v="335" actId="2696"/>
        <pc:sldMkLst>
          <pc:docMk/>
          <pc:sldMk cId="1830659033" sldId="327"/>
        </pc:sldMkLst>
      </pc:sldChg>
      <pc:sldChg chg="del">
        <pc:chgData name="Karin Dolph" userId="c5279c7f-ee3f-4ace-9084-4bf8d7b67d3c" providerId="ADAL" clId="{B2697D85-692F-4ABD-8ED7-EF85B3B68A94}" dt="2019-09-19T20:43:01.103" v="199" actId="2696"/>
        <pc:sldMkLst>
          <pc:docMk/>
          <pc:sldMk cId="2734040197" sldId="328"/>
        </pc:sldMkLst>
      </pc:sldChg>
      <pc:sldChg chg="del">
        <pc:chgData name="Karin Dolph" userId="c5279c7f-ee3f-4ace-9084-4bf8d7b67d3c" providerId="ADAL" clId="{B2697D85-692F-4ABD-8ED7-EF85B3B68A94}" dt="2019-09-23T21:27:01.134" v="363" actId="2696"/>
        <pc:sldMkLst>
          <pc:docMk/>
          <pc:sldMk cId="1908052172" sldId="329"/>
        </pc:sldMkLst>
      </pc:sldChg>
      <pc:sldChg chg="del">
        <pc:chgData name="Karin Dolph" userId="c5279c7f-ee3f-4ace-9084-4bf8d7b67d3c" providerId="ADAL" clId="{B2697D85-692F-4ABD-8ED7-EF85B3B68A94}" dt="2019-09-23T21:27:01.195" v="368" actId="2696"/>
        <pc:sldMkLst>
          <pc:docMk/>
          <pc:sldMk cId="3813561615" sldId="330"/>
        </pc:sldMkLst>
      </pc:sldChg>
      <pc:sldChg chg="del">
        <pc:chgData name="Karin Dolph" userId="c5279c7f-ee3f-4ace-9084-4bf8d7b67d3c" providerId="ADAL" clId="{B2697D85-692F-4ABD-8ED7-EF85B3B68A94}" dt="2019-09-23T21:27:01.146" v="364" actId="2696"/>
        <pc:sldMkLst>
          <pc:docMk/>
          <pc:sldMk cId="1103433180" sldId="331"/>
        </pc:sldMkLst>
      </pc:sldChg>
      <pc:sldChg chg="del">
        <pc:chgData name="Karin Dolph" userId="c5279c7f-ee3f-4ace-9084-4bf8d7b67d3c" providerId="ADAL" clId="{B2697D85-692F-4ABD-8ED7-EF85B3B68A94}" dt="2019-09-23T21:27:01.159" v="365" actId="2696"/>
        <pc:sldMkLst>
          <pc:docMk/>
          <pc:sldMk cId="1407779314" sldId="332"/>
        </pc:sldMkLst>
      </pc:sldChg>
      <pc:sldChg chg="del">
        <pc:chgData name="Karin Dolph" userId="c5279c7f-ee3f-4ace-9084-4bf8d7b67d3c" providerId="ADAL" clId="{B2697D85-692F-4ABD-8ED7-EF85B3B68A94}" dt="2019-09-23T21:27:01.169" v="366" actId="2696"/>
        <pc:sldMkLst>
          <pc:docMk/>
          <pc:sldMk cId="1555734167" sldId="333"/>
        </pc:sldMkLst>
      </pc:sldChg>
      <pc:sldChg chg="del">
        <pc:chgData name="Karin Dolph" userId="c5279c7f-ee3f-4ace-9084-4bf8d7b67d3c" providerId="ADAL" clId="{B2697D85-692F-4ABD-8ED7-EF85B3B68A94}" dt="2019-09-23T21:27:01.181" v="367" actId="2696"/>
        <pc:sldMkLst>
          <pc:docMk/>
          <pc:sldMk cId="3908914176" sldId="334"/>
        </pc:sldMkLst>
      </pc:sldChg>
      <pc:sldChg chg="del">
        <pc:chgData name="Karin Dolph" userId="c5279c7f-ee3f-4ace-9084-4bf8d7b67d3c" providerId="ADAL" clId="{B2697D85-692F-4ABD-8ED7-EF85B3B68A94}" dt="2019-09-23T21:26:25.262" v="358" actId="2696"/>
        <pc:sldMkLst>
          <pc:docMk/>
          <pc:sldMk cId="1115694209" sldId="335"/>
        </pc:sldMkLst>
      </pc:sldChg>
      <pc:sldChg chg="del">
        <pc:chgData name="Karin Dolph" userId="c5279c7f-ee3f-4ace-9084-4bf8d7b67d3c" providerId="ADAL" clId="{B2697D85-692F-4ABD-8ED7-EF85B3B68A94}" dt="2019-09-23T21:26:25.265" v="359" actId="2696"/>
        <pc:sldMkLst>
          <pc:docMk/>
          <pc:sldMk cId="338568226" sldId="336"/>
        </pc:sldMkLst>
      </pc:sldChg>
      <pc:sldChg chg="del">
        <pc:chgData name="Karin Dolph" userId="c5279c7f-ee3f-4ace-9084-4bf8d7b67d3c" providerId="ADAL" clId="{B2697D85-692F-4ABD-8ED7-EF85B3B68A94}" dt="2019-09-23T21:26:25.268" v="360" actId="2696"/>
        <pc:sldMkLst>
          <pc:docMk/>
          <pc:sldMk cId="949655366" sldId="337"/>
        </pc:sldMkLst>
      </pc:sldChg>
      <pc:sldChg chg="del">
        <pc:chgData name="Karin Dolph" userId="c5279c7f-ee3f-4ace-9084-4bf8d7b67d3c" providerId="ADAL" clId="{B2697D85-692F-4ABD-8ED7-EF85B3B68A94}" dt="2019-09-23T21:26:25.273" v="361" actId="2696"/>
        <pc:sldMkLst>
          <pc:docMk/>
          <pc:sldMk cId="846315318" sldId="338"/>
        </pc:sldMkLst>
      </pc:sldChg>
      <pc:sldChg chg="del">
        <pc:chgData name="Karin Dolph" userId="c5279c7f-ee3f-4ace-9084-4bf8d7b67d3c" providerId="ADAL" clId="{B2697D85-692F-4ABD-8ED7-EF85B3B68A94}" dt="2019-09-23T21:26:25.259" v="357" actId="2696"/>
        <pc:sldMkLst>
          <pc:docMk/>
          <pc:sldMk cId="4163921523" sldId="339"/>
        </pc:sldMkLst>
      </pc:sldChg>
      <pc:sldChg chg="del">
        <pc:chgData name="Karin Dolph" userId="c5279c7f-ee3f-4ace-9084-4bf8d7b67d3c" providerId="ADAL" clId="{B2697D85-692F-4ABD-8ED7-EF85B3B68A94}" dt="2019-09-23T21:27:01.208" v="369" actId="2696"/>
        <pc:sldMkLst>
          <pc:docMk/>
          <pc:sldMk cId="2876257287" sldId="341"/>
        </pc:sldMkLst>
      </pc:sldChg>
      <pc:sldChg chg="del">
        <pc:chgData name="Karin Dolph" userId="c5279c7f-ee3f-4ace-9084-4bf8d7b67d3c" providerId="ADAL" clId="{B2697D85-692F-4ABD-8ED7-EF85B3B68A94}" dt="2019-09-23T21:26:32.965" v="362" actId="2696"/>
        <pc:sldMkLst>
          <pc:docMk/>
          <pc:sldMk cId="3343118565" sldId="342"/>
        </pc:sldMkLst>
      </pc:sldChg>
      <pc:sldChg chg="del ord">
        <pc:chgData name="Karin Dolph" userId="c5279c7f-ee3f-4ace-9084-4bf8d7b67d3c" providerId="ADAL" clId="{B2697D85-692F-4ABD-8ED7-EF85B3B68A94}" dt="2019-09-23T22:11:48.105" v="782" actId="2696"/>
        <pc:sldMkLst>
          <pc:docMk/>
          <pc:sldMk cId="540376439" sldId="343"/>
        </pc:sldMkLst>
      </pc:sldChg>
      <pc:sldChg chg="addSp delSp modSp add modTransition modAnim">
        <pc:chgData name="Karin Dolph" userId="c5279c7f-ee3f-4ace-9084-4bf8d7b67d3c" providerId="ADAL" clId="{B2697D85-692F-4ABD-8ED7-EF85B3B68A94}" dt="2019-09-23T22:53:12.146" v="1177"/>
        <pc:sldMkLst>
          <pc:docMk/>
          <pc:sldMk cId="1595789421" sldId="344"/>
        </pc:sldMkLst>
        <pc:picChg chg="add del mod">
          <ac:chgData name="Karin Dolph" userId="c5279c7f-ee3f-4ace-9084-4bf8d7b67d3c" providerId="ADAL" clId="{B2697D85-692F-4ABD-8ED7-EF85B3B68A94}" dt="2019-09-23T22:46:21.220" v="1174"/>
          <ac:picMkLst>
            <pc:docMk/>
            <pc:sldMk cId="1595789421" sldId="344"/>
            <ac:picMk id="5" creationId="{D79F4994-35E6-421C-A255-0D6CA5B0EA75}"/>
          </ac:picMkLst>
        </pc:picChg>
        <pc:picChg chg="add del mod">
          <ac:chgData name="Karin Dolph" userId="c5279c7f-ee3f-4ace-9084-4bf8d7b67d3c" providerId="ADAL" clId="{B2697D85-692F-4ABD-8ED7-EF85B3B68A94}" dt="2019-09-23T22:47:03.968" v="1176"/>
          <ac:picMkLst>
            <pc:docMk/>
            <pc:sldMk cId="1595789421" sldId="344"/>
            <ac:picMk id="6" creationId="{F928CFE4-1B21-426A-A20B-F433895B11E2}"/>
          </ac:picMkLst>
        </pc:picChg>
        <pc:picChg chg="add mod">
          <ac:chgData name="Karin Dolph" userId="c5279c7f-ee3f-4ace-9084-4bf8d7b67d3c" providerId="ADAL" clId="{B2697D85-692F-4ABD-8ED7-EF85B3B68A94}" dt="2019-09-23T22:53:12.146" v="1177"/>
          <ac:picMkLst>
            <pc:docMk/>
            <pc:sldMk cId="1595789421" sldId="344"/>
            <ac:picMk id="7" creationId="{EBB7B26C-AFCE-4B38-837F-89CA60F80238}"/>
          </ac:picMkLst>
        </pc:picChg>
      </pc:sldChg>
      <pc:sldChg chg="addSp delSp modSp add del">
        <pc:chgData name="Karin Dolph" userId="c5279c7f-ee3f-4ace-9084-4bf8d7b67d3c" providerId="ADAL" clId="{B2697D85-692F-4ABD-8ED7-EF85B3B68A94}" dt="2019-09-23T22:19:16.481" v="931" actId="2696"/>
        <pc:sldMkLst>
          <pc:docMk/>
          <pc:sldMk cId="65765869" sldId="345"/>
        </pc:sldMkLst>
        <pc:spChg chg="add del mod">
          <ac:chgData name="Karin Dolph" userId="c5279c7f-ee3f-4ace-9084-4bf8d7b67d3c" providerId="ADAL" clId="{B2697D85-692F-4ABD-8ED7-EF85B3B68A94}" dt="2019-09-23T22:14:07.497" v="794"/>
          <ac:spMkLst>
            <pc:docMk/>
            <pc:sldMk cId="65765869" sldId="345"/>
            <ac:spMk id="2" creationId="{9AA91036-9094-4AF8-B90D-7936D95AED71}"/>
          </ac:spMkLst>
        </pc:spChg>
        <pc:spChg chg="mod">
          <ac:chgData name="Karin Dolph" userId="c5279c7f-ee3f-4ace-9084-4bf8d7b67d3c" providerId="ADAL" clId="{B2697D85-692F-4ABD-8ED7-EF85B3B68A94}" dt="2019-09-23T22:13:46.226" v="792" actId="20577"/>
          <ac:spMkLst>
            <pc:docMk/>
            <pc:sldMk cId="65765869" sldId="345"/>
            <ac:spMk id="3" creationId="{96EC7923-04CC-4A72-878E-A34D28722E5E}"/>
          </ac:spMkLst>
        </pc:spChg>
      </pc:sldChg>
      <pc:sldChg chg="add del">
        <pc:chgData name="Karin Dolph" userId="c5279c7f-ee3f-4ace-9084-4bf8d7b67d3c" providerId="ADAL" clId="{B2697D85-692F-4ABD-8ED7-EF85B3B68A94}" dt="2019-09-23T22:17:48.827" v="844" actId="2696"/>
        <pc:sldMkLst>
          <pc:docMk/>
          <pc:sldMk cId="4272651372" sldId="346"/>
        </pc:sldMkLst>
      </pc:sldChg>
      <pc:sldChg chg="addSp delSp modSp add ord modTransition">
        <pc:chgData name="Karin Dolph" userId="c5279c7f-ee3f-4ace-9084-4bf8d7b67d3c" providerId="ADAL" clId="{B2697D85-692F-4ABD-8ED7-EF85B3B68A94}" dt="2019-09-23T23:16:22.711" v="1198"/>
        <pc:sldMkLst>
          <pc:docMk/>
          <pc:sldMk cId="836833078" sldId="347"/>
        </pc:sldMkLst>
        <pc:spChg chg="del">
          <ac:chgData name="Karin Dolph" userId="c5279c7f-ee3f-4ace-9084-4bf8d7b67d3c" providerId="ADAL" clId="{B2697D85-692F-4ABD-8ED7-EF85B3B68A94}" dt="2019-09-23T22:15:17.401" v="797"/>
          <ac:spMkLst>
            <pc:docMk/>
            <pc:sldMk cId="836833078" sldId="347"/>
            <ac:spMk id="2" creationId="{A489416A-055A-471F-959B-ABEDE365714D}"/>
          </ac:spMkLst>
        </pc:spChg>
        <pc:spChg chg="del">
          <ac:chgData name="Karin Dolph" userId="c5279c7f-ee3f-4ace-9084-4bf8d7b67d3c" providerId="ADAL" clId="{B2697D85-692F-4ABD-8ED7-EF85B3B68A94}" dt="2019-09-23T22:15:17.401" v="797"/>
          <ac:spMkLst>
            <pc:docMk/>
            <pc:sldMk cId="836833078" sldId="347"/>
            <ac:spMk id="3" creationId="{614138F9-D921-414D-A424-347D764E2A57}"/>
          </ac:spMkLst>
        </pc:spChg>
        <pc:spChg chg="del">
          <ac:chgData name="Karin Dolph" userId="c5279c7f-ee3f-4ace-9084-4bf8d7b67d3c" providerId="ADAL" clId="{B2697D85-692F-4ABD-8ED7-EF85B3B68A94}" dt="2019-09-23T22:15:17.401" v="797"/>
          <ac:spMkLst>
            <pc:docMk/>
            <pc:sldMk cId="836833078" sldId="347"/>
            <ac:spMk id="4" creationId="{960CD61B-9FAC-498B-A25A-A5A27FC503E9}"/>
          </ac:spMkLst>
        </pc:spChg>
        <pc:spChg chg="del">
          <ac:chgData name="Karin Dolph" userId="c5279c7f-ee3f-4ace-9084-4bf8d7b67d3c" providerId="ADAL" clId="{B2697D85-692F-4ABD-8ED7-EF85B3B68A94}" dt="2019-09-23T22:15:17.401" v="797"/>
          <ac:spMkLst>
            <pc:docMk/>
            <pc:sldMk cId="836833078" sldId="347"/>
            <ac:spMk id="5" creationId="{A92E95A6-271E-474C-917D-9C6AE4361BD2}"/>
          </ac:spMkLst>
        </pc:spChg>
        <pc:spChg chg="add mod">
          <ac:chgData name="Karin Dolph" userId="c5279c7f-ee3f-4ace-9084-4bf8d7b67d3c" providerId="ADAL" clId="{B2697D85-692F-4ABD-8ED7-EF85B3B68A94}" dt="2019-09-23T22:17:40.436" v="843" actId="20577"/>
          <ac:spMkLst>
            <pc:docMk/>
            <pc:sldMk cId="836833078" sldId="347"/>
            <ac:spMk id="6" creationId="{2A2C23A2-3BDD-4DBF-A74A-FE83F5D99D2F}"/>
          </ac:spMkLst>
        </pc:spChg>
        <pc:spChg chg="add mod">
          <ac:chgData name="Karin Dolph" userId="c5279c7f-ee3f-4ace-9084-4bf8d7b67d3c" providerId="ADAL" clId="{B2697D85-692F-4ABD-8ED7-EF85B3B68A94}" dt="2019-09-23T22:15:17.401" v="797"/>
          <ac:spMkLst>
            <pc:docMk/>
            <pc:sldMk cId="836833078" sldId="347"/>
            <ac:spMk id="7" creationId="{A86CFA78-012D-45D1-879B-74A285C782F0}"/>
          </ac:spMkLst>
        </pc:spChg>
        <pc:picChg chg="add del mod">
          <ac:chgData name="Karin Dolph" userId="c5279c7f-ee3f-4ace-9084-4bf8d7b67d3c" providerId="ADAL" clId="{B2697D85-692F-4ABD-8ED7-EF85B3B68A94}" dt="2019-09-23T22:18:04.302" v="845"/>
          <ac:picMkLst>
            <pc:docMk/>
            <pc:sldMk cId="836833078" sldId="347"/>
            <ac:picMk id="9" creationId="{D54E2F0C-5067-4723-A3B5-9F324FB4993C}"/>
          </ac:picMkLst>
        </pc:picChg>
        <pc:picChg chg="add mod">
          <ac:chgData name="Karin Dolph" userId="c5279c7f-ee3f-4ace-9084-4bf8d7b67d3c" providerId="ADAL" clId="{B2697D85-692F-4ABD-8ED7-EF85B3B68A94}" dt="2019-09-23T22:19:10.724" v="930" actId="1038"/>
          <ac:picMkLst>
            <pc:docMk/>
            <pc:sldMk cId="836833078" sldId="347"/>
            <ac:picMk id="11" creationId="{50172C0D-646C-48E8-AC81-CC8619E79576}"/>
          </ac:picMkLst>
        </pc:picChg>
        <pc:picChg chg="add mod">
          <ac:chgData name="Karin Dolph" userId="c5279c7f-ee3f-4ace-9084-4bf8d7b67d3c" providerId="ADAL" clId="{B2697D85-692F-4ABD-8ED7-EF85B3B68A94}" dt="2019-09-23T23:16:22.711" v="1198"/>
          <ac:picMkLst>
            <pc:docMk/>
            <pc:sldMk cId="836833078" sldId="347"/>
            <ac:picMk id="12" creationId="{C8151E6A-A135-42FA-AC47-68EEDEBD1B53}"/>
          </ac:picMkLst>
        </pc:picChg>
      </pc:sldChg>
      <pc:sldChg chg="add del">
        <pc:chgData name="Karin Dolph" userId="c5279c7f-ee3f-4ace-9084-4bf8d7b67d3c" providerId="ADAL" clId="{B2697D85-692F-4ABD-8ED7-EF85B3B68A94}" dt="2019-09-23T22:29:06.934" v="1009" actId="2696"/>
        <pc:sldMkLst>
          <pc:docMk/>
          <pc:sldMk cId="2008538577" sldId="348"/>
        </pc:sldMkLst>
      </pc:sldChg>
      <pc:sldChg chg="addSp delSp modSp add del">
        <pc:chgData name="Karin Dolph" userId="c5279c7f-ee3f-4ace-9084-4bf8d7b67d3c" providerId="ADAL" clId="{B2697D85-692F-4ABD-8ED7-EF85B3B68A94}" dt="2019-09-23T23:19:02.236" v="1274" actId="2696"/>
        <pc:sldMkLst>
          <pc:docMk/>
          <pc:sldMk cId="2432708122" sldId="348"/>
        </pc:sldMkLst>
        <pc:spChg chg="del">
          <ac:chgData name="Karin Dolph" userId="c5279c7f-ee3f-4ace-9084-4bf8d7b67d3c" providerId="ADAL" clId="{B2697D85-692F-4ABD-8ED7-EF85B3B68A94}" dt="2019-09-23T23:18:09.735" v="1230"/>
          <ac:spMkLst>
            <pc:docMk/>
            <pc:sldMk cId="2432708122" sldId="348"/>
            <ac:spMk id="2" creationId="{50DEEF9D-4F56-4937-8F49-236DC8808A05}"/>
          </ac:spMkLst>
        </pc:spChg>
        <pc:spChg chg="del mod">
          <ac:chgData name="Karin Dolph" userId="c5279c7f-ee3f-4ace-9084-4bf8d7b67d3c" providerId="ADAL" clId="{B2697D85-692F-4ABD-8ED7-EF85B3B68A94}" dt="2019-09-23T23:18:09.735" v="1230"/>
          <ac:spMkLst>
            <pc:docMk/>
            <pc:sldMk cId="2432708122" sldId="348"/>
            <ac:spMk id="3" creationId="{84E79282-F86A-4482-A30F-A804401830C3}"/>
          </ac:spMkLst>
        </pc:spChg>
        <pc:spChg chg="add mod">
          <ac:chgData name="Karin Dolph" userId="c5279c7f-ee3f-4ace-9084-4bf8d7b67d3c" providerId="ADAL" clId="{B2697D85-692F-4ABD-8ED7-EF85B3B68A94}" dt="2019-09-23T23:18:09.735" v="1230"/>
          <ac:spMkLst>
            <pc:docMk/>
            <pc:sldMk cId="2432708122" sldId="348"/>
            <ac:spMk id="4" creationId="{AF899E7E-4072-4B7E-9E2A-50E404A8AE7A}"/>
          </ac:spMkLst>
        </pc:spChg>
        <pc:spChg chg="add mod">
          <ac:chgData name="Karin Dolph" userId="c5279c7f-ee3f-4ace-9084-4bf8d7b67d3c" providerId="ADAL" clId="{B2697D85-692F-4ABD-8ED7-EF85B3B68A94}" dt="2019-09-23T23:18:09.735" v="1230"/>
          <ac:spMkLst>
            <pc:docMk/>
            <pc:sldMk cId="2432708122" sldId="348"/>
            <ac:spMk id="5" creationId="{A65BC85E-1053-4B23-B02F-CD0104EE5065}"/>
          </ac:spMkLst>
        </pc:spChg>
        <pc:spChg chg="add mod">
          <ac:chgData name="Karin Dolph" userId="c5279c7f-ee3f-4ace-9084-4bf8d7b67d3c" providerId="ADAL" clId="{B2697D85-692F-4ABD-8ED7-EF85B3B68A94}" dt="2019-09-23T23:18:09.735" v="1230"/>
          <ac:spMkLst>
            <pc:docMk/>
            <pc:sldMk cId="2432708122" sldId="348"/>
            <ac:spMk id="6" creationId="{A24906A2-FCE3-43EE-8E38-983CDC32079E}"/>
          </ac:spMkLst>
        </pc:spChg>
        <pc:spChg chg="add mod">
          <ac:chgData name="Karin Dolph" userId="c5279c7f-ee3f-4ace-9084-4bf8d7b67d3c" providerId="ADAL" clId="{B2697D85-692F-4ABD-8ED7-EF85B3B68A94}" dt="2019-09-23T23:18:09.735" v="1230"/>
          <ac:spMkLst>
            <pc:docMk/>
            <pc:sldMk cId="2432708122" sldId="348"/>
            <ac:spMk id="7" creationId="{9D7D75EA-9C6C-4653-A8D7-265A3ED1D891}"/>
          </ac:spMkLst>
        </pc:spChg>
      </pc:sldChg>
      <pc:sldChg chg="modSp add del">
        <pc:chgData name="Karin Dolph" userId="c5279c7f-ee3f-4ace-9084-4bf8d7b67d3c" providerId="ADAL" clId="{B2697D85-692F-4ABD-8ED7-EF85B3B68A94}" dt="2019-09-23T22:39:53.059" v="1163" actId="2696"/>
        <pc:sldMkLst>
          <pc:docMk/>
          <pc:sldMk cId="2778902985" sldId="348"/>
        </pc:sldMkLst>
        <pc:spChg chg="mod">
          <ac:chgData name="Karin Dolph" userId="c5279c7f-ee3f-4ace-9084-4bf8d7b67d3c" providerId="ADAL" clId="{B2697D85-692F-4ABD-8ED7-EF85B3B68A94}" dt="2019-09-23T22:36:03.976" v="1152" actId="20577"/>
          <ac:spMkLst>
            <pc:docMk/>
            <pc:sldMk cId="2778902985" sldId="348"/>
            <ac:spMk id="3" creationId="{96EC7923-04CC-4A72-878E-A34D28722E5E}"/>
          </ac:spMkLst>
        </pc:spChg>
      </pc:sldChg>
      <pc:sldChg chg="modSp add del">
        <pc:chgData name="Karin Dolph" userId="c5279c7f-ee3f-4ace-9084-4bf8d7b67d3c" providerId="ADAL" clId="{B2697D85-692F-4ABD-8ED7-EF85B3B68A94}" dt="2019-09-23T22:33:44.911" v="1025" actId="2696"/>
        <pc:sldMkLst>
          <pc:docMk/>
          <pc:sldMk cId="168129082" sldId="349"/>
        </pc:sldMkLst>
        <pc:spChg chg="mod">
          <ac:chgData name="Karin Dolph" userId="c5279c7f-ee3f-4ace-9084-4bf8d7b67d3c" providerId="ADAL" clId="{B2697D85-692F-4ABD-8ED7-EF85B3B68A94}" dt="2019-09-23T22:31:39.221" v="1021" actId="14100"/>
          <ac:spMkLst>
            <pc:docMk/>
            <pc:sldMk cId="168129082" sldId="349"/>
            <ac:spMk id="4" creationId="{906235C7-F7A2-44C1-A705-D1E595035084}"/>
          </ac:spMkLst>
        </pc:spChg>
      </pc:sldChg>
      <pc:sldChg chg="add del">
        <pc:chgData name="Karin Dolph" userId="c5279c7f-ee3f-4ace-9084-4bf8d7b67d3c" providerId="ADAL" clId="{B2697D85-692F-4ABD-8ED7-EF85B3B68A94}" dt="2019-09-23T23:19:04.599" v="1275" actId="2696"/>
        <pc:sldMkLst>
          <pc:docMk/>
          <pc:sldMk cId="1758884877" sldId="349"/>
        </pc:sldMkLst>
      </pc:sldChg>
      <pc:sldChg chg="add del">
        <pc:chgData name="Karin Dolph" userId="c5279c7f-ee3f-4ace-9084-4bf8d7b67d3c" providerId="ADAL" clId="{B2697D85-692F-4ABD-8ED7-EF85B3B68A94}" dt="2019-09-23T23:19:06.939" v="1276" actId="2696"/>
        <pc:sldMkLst>
          <pc:docMk/>
          <pc:sldMk cId="458342408" sldId="350"/>
        </pc:sldMkLst>
      </pc:sldChg>
      <pc:sldChg chg="delSp add del">
        <pc:chgData name="Karin Dolph" userId="c5279c7f-ee3f-4ace-9084-4bf8d7b67d3c" providerId="ADAL" clId="{B2697D85-692F-4ABD-8ED7-EF85B3B68A94}" dt="2019-09-23T22:33:47.127" v="1026" actId="2696"/>
        <pc:sldMkLst>
          <pc:docMk/>
          <pc:sldMk cId="3344543246" sldId="350"/>
        </pc:sldMkLst>
        <pc:spChg chg="del">
          <ac:chgData name="Karin Dolph" userId="c5279c7f-ee3f-4ace-9084-4bf8d7b67d3c" providerId="ADAL" clId="{B2697D85-692F-4ABD-8ED7-EF85B3B68A94}" dt="2019-09-23T22:31:30.536" v="1020"/>
          <ac:spMkLst>
            <pc:docMk/>
            <pc:sldMk cId="3344543246" sldId="350"/>
            <ac:spMk id="2" creationId="{13DC7439-2196-43F2-815F-BDD354EA2308}"/>
          </ac:spMkLst>
        </pc:spChg>
      </pc:sldChg>
      <pc:sldChg chg="addSp modSp add">
        <pc:chgData name="Karin Dolph" userId="c5279c7f-ee3f-4ace-9084-4bf8d7b67d3c" providerId="ADAL" clId="{B2697D85-692F-4ABD-8ED7-EF85B3B68A94}" dt="2019-09-23T23:19:34.195" v="1277"/>
        <pc:sldMkLst>
          <pc:docMk/>
          <pc:sldMk cId="1549740831" sldId="351"/>
        </pc:sldMkLst>
        <pc:spChg chg="mod">
          <ac:chgData name="Karin Dolph" userId="c5279c7f-ee3f-4ace-9084-4bf8d7b67d3c" providerId="ADAL" clId="{B2697D85-692F-4ABD-8ED7-EF85B3B68A94}" dt="2019-09-23T23:18:37.934" v="1240" actId="20577"/>
          <ac:spMkLst>
            <pc:docMk/>
            <pc:sldMk cId="1549740831" sldId="351"/>
            <ac:spMk id="3" creationId="{422621E2-B273-4D5D-A88B-6DA2DA8C508F}"/>
          </ac:spMkLst>
        </pc:spChg>
        <pc:spChg chg="mod">
          <ac:chgData name="Karin Dolph" userId="c5279c7f-ee3f-4ace-9084-4bf8d7b67d3c" providerId="ADAL" clId="{B2697D85-692F-4ABD-8ED7-EF85B3B68A94}" dt="2019-09-23T23:18:43.618" v="1250" actId="20577"/>
          <ac:spMkLst>
            <pc:docMk/>
            <pc:sldMk cId="1549740831" sldId="351"/>
            <ac:spMk id="4" creationId="{D2F35CB9-5F03-46DF-BFBF-D6EBF56025F2}"/>
          </ac:spMkLst>
        </pc:spChg>
        <pc:spChg chg="mod">
          <ac:chgData name="Karin Dolph" userId="c5279c7f-ee3f-4ace-9084-4bf8d7b67d3c" providerId="ADAL" clId="{B2697D85-692F-4ABD-8ED7-EF85B3B68A94}" dt="2019-09-23T23:18:55.477" v="1273" actId="20577"/>
          <ac:spMkLst>
            <pc:docMk/>
            <pc:sldMk cId="1549740831" sldId="351"/>
            <ac:spMk id="5" creationId="{1B407A95-8493-43C0-AF14-F838D8A1CA9C}"/>
          </ac:spMkLst>
        </pc:spChg>
        <pc:picChg chg="add mod">
          <ac:chgData name="Karin Dolph" userId="c5279c7f-ee3f-4ace-9084-4bf8d7b67d3c" providerId="ADAL" clId="{B2697D85-692F-4ABD-8ED7-EF85B3B68A94}" dt="2019-09-23T23:19:34.195" v="1277"/>
          <ac:picMkLst>
            <pc:docMk/>
            <pc:sldMk cId="1549740831" sldId="351"/>
            <ac:picMk id="6" creationId="{C5C4D07B-12B8-4E0B-AB88-2EEEBCD2719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72AFC8-B063-4F38-888D-44F91CBF33D5}"/>
              </a:ext>
            </a:extLst>
          </p:cNvPr>
          <p:cNvSpPr>
            <a:spLocks noGrp="1"/>
          </p:cNvSpPr>
          <p:nvPr>
            <p:ph type="hdr" sz="quarter"/>
          </p:nvPr>
        </p:nvSpPr>
        <p:spPr>
          <a:xfrm>
            <a:off x="0" y="0"/>
            <a:ext cx="3037212" cy="466080"/>
          </a:xfrm>
          <a:prstGeom prst="rect">
            <a:avLst/>
          </a:prstGeom>
        </p:spPr>
        <p:txBody>
          <a:bodyPr vert="horz" lIns="90590" tIns="45295" rIns="90590" bIns="45295" rtlCol="0"/>
          <a:lstStyle>
            <a:lvl1pPr algn="l">
              <a:defRPr sz="1200"/>
            </a:lvl1pPr>
          </a:lstStyle>
          <a:p>
            <a:endParaRPr lang="en-US"/>
          </a:p>
        </p:txBody>
      </p:sp>
      <p:sp>
        <p:nvSpPr>
          <p:cNvPr id="3" name="Date Placeholder 2">
            <a:extLst>
              <a:ext uri="{FF2B5EF4-FFF2-40B4-BE49-F238E27FC236}">
                <a16:creationId xmlns:a16="http://schemas.microsoft.com/office/drawing/2014/main" id="{F52B52C8-68FB-4C9D-9549-BDBB79B93455}"/>
              </a:ext>
            </a:extLst>
          </p:cNvPr>
          <p:cNvSpPr>
            <a:spLocks noGrp="1"/>
          </p:cNvSpPr>
          <p:nvPr>
            <p:ph type="dt" sz="quarter" idx="1"/>
          </p:nvPr>
        </p:nvSpPr>
        <p:spPr>
          <a:xfrm>
            <a:off x="3971619" y="0"/>
            <a:ext cx="3037212" cy="466080"/>
          </a:xfrm>
          <a:prstGeom prst="rect">
            <a:avLst/>
          </a:prstGeom>
        </p:spPr>
        <p:txBody>
          <a:bodyPr vert="horz" lIns="90590" tIns="45295" rIns="90590" bIns="45295" rtlCol="0"/>
          <a:lstStyle>
            <a:lvl1pPr algn="r">
              <a:defRPr sz="1200"/>
            </a:lvl1pPr>
          </a:lstStyle>
          <a:p>
            <a:fld id="{9CCB2D09-6DA1-46B2-B7E9-3FC797BCC50A}" type="datetimeFigureOut">
              <a:rPr lang="en-US" smtClean="0"/>
              <a:t>9/19/2019</a:t>
            </a:fld>
            <a:endParaRPr lang="en-US"/>
          </a:p>
        </p:txBody>
      </p:sp>
      <p:sp>
        <p:nvSpPr>
          <p:cNvPr id="4" name="Footer Placeholder 3">
            <a:extLst>
              <a:ext uri="{FF2B5EF4-FFF2-40B4-BE49-F238E27FC236}">
                <a16:creationId xmlns:a16="http://schemas.microsoft.com/office/drawing/2014/main" id="{2458A664-060A-409D-97B8-51BF107661DA}"/>
              </a:ext>
            </a:extLst>
          </p:cNvPr>
          <p:cNvSpPr>
            <a:spLocks noGrp="1"/>
          </p:cNvSpPr>
          <p:nvPr>
            <p:ph type="ftr" sz="quarter" idx="2"/>
          </p:nvPr>
        </p:nvSpPr>
        <p:spPr>
          <a:xfrm>
            <a:off x="0" y="8830320"/>
            <a:ext cx="3037212" cy="466080"/>
          </a:xfrm>
          <a:prstGeom prst="rect">
            <a:avLst/>
          </a:prstGeom>
        </p:spPr>
        <p:txBody>
          <a:bodyPr vert="horz" lIns="90590" tIns="45295" rIns="90590" bIns="45295"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0F0F983-83B5-4560-90DB-20B8C6AB5EC9}"/>
              </a:ext>
            </a:extLst>
          </p:cNvPr>
          <p:cNvSpPr>
            <a:spLocks noGrp="1"/>
          </p:cNvSpPr>
          <p:nvPr>
            <p:ph type="sldNum" sz="quarter" idx="3"/>
          </p:nvPr>
        </p:nvSpPr>
        <p:spPr>
          <a:xfrm>
            <a:off x="3971619" y="8830320"/>
            <a:ext cx="3037212" cy="466080"/>
          </a:xfrm>
          <a:prstGeom prst="rect">
            <a:avLst/>
          </a:prstGeom>
        </p:spPr>
        <p:txBody>
          <a:bodyPr vert="horz" lIns="90590" tIns="45295" rIns="90590" bIns="45295" rtlCol="0" anchor="b"/>
          <a:lstStyle>
            <a:lvl1pPr algn="r">
              <a:defRPr sz="1200"/>
            </a:lvl1pPr>
          </a:lstStyle>
          <a:p>
            <a:fld id="{547F84B2-C591-4005-A92F-130A9D712B6E}" type="slidenum">
              <a:rPr lang="en-US" smtClean="0"/>
              <a:t>‹#›</a:t>
            </a:fld>
            <a:endParaRPr lang="en-US"/>
          </a:p>
        </p:txBody>
      </p:sp>
    </p:spTree>
    <p:extLst>
      <p:ext uri="{BB962C8B-B14F-4D97-AF65-F5344CB8AC3E}">
        <p14:creationId xmlns:p14="http://schemas.microsoft.com/office/powerpoint/2010/main" val="1385647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1" tIns="46586" rIns="93171" bIns="46586" rtlCol="0"/>
          <a:lstStyle>
            <a:lvl1pPr algn="l">
              <a:defRPr sz="1200"/>
            </a:lvl1pPr>
          </a:lstStyle>
          <a:p>
            <a:endParaRPr lang="en-US"/>
          </a:p>
        </p:txBody>
      </p:sp>
      <p:sp>
        <p:nvSpPr>
          <p:cNvPr id="3" name="Date Placeholder 2"/>
          <p:cNvSpPr>
            <a:spLocks noGrp="1"/>
          </p:cNvSpPr>
          <p:nvPr>
            <p:ph type="dt" idx="1"/>
          </p:nvPr>
        </p:nvSpPr>
        <p:spPr>
          <a:xfrm>
            <a:off x="3970938" y="0"/>
            <a:ext cx="3037840" cy="466435"/>
          </a:xfrm>
          <a:prstGeom prst="rect">
            <a:avLst/>
          </a:prstGeom>
        </p:spPr>
        <p:txBody>
          <a:bodyPr vert="horz" lIns="93171" tIns="46586" rIns="93171" bIns="46586" rtlCol="0"/>
          <a:lstStyle>
            <a:lvl1pPr algn="r">
              <a:defRPr sz="1200"/>
            </a:lvl1pPr>
          </a:lstStyle>
          <a:p>
            <a:fld id="{F635F4C1-8DD1-41BF-9E38-3BBF14FBB829}" type="datetimeFigureOut">
              <a:rPr lang="en-US" smtClean="0"/>
              <a:t>9/19/2019</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171" tIns="46586" rIns="93171" bIns="46586" rtlCol="0" anchor="ctr"/>
          <a:lstStyle/>
          <a:p>
            <a:endParaRPr lang="en-US"/>
          </a:p>
        </p:txBody>
      </p:sp>
      <p:sp>
        <p:nvSpPr>
          <p:cNvPr id="5" name="Notes Placeholder 4"/>
          <p:cNvSpPr>
            <a:spLocks noGrp="1"/>
          </p:cNvSpPr>
          <p:nvPr>
            <p:ph type="body" sz="quarter" idx="3"/>
          </p:nvPr>
        </p:nvSpPr>
        <p:spPr>
          <a:xfrm>
            <a:off x="701040" y="4473893"/>
            <a:ext cx="5608320" cy="3660457"/>
          </a:xfrm>
          <a:prstGeom prst="rect">
            <a:avLst/>
          </a:prstGeom>
        </p:spPr>
        <p:txBody>
          <a:bodyPr vert="horz" lIns="93171" tIns="46586" rIns="93171"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3171" tIns="46586" rIns="93171" bIns="46586"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4"/>
          </a:xfrm>
          <a:prstGeom prst="rect">
            <a:avLst/>
          </a:prstGeom>
        </p:spPr>
        <p:txBody>
          <a:bodyPr vert="horz" lIns="93171" tIns="46586" rIns="93171" bIns="46586" rtlCol="0" anchor="b"/>
          <a:lstStyle>
            <a:lvl1pPr algn="r">
              <a:defRPr sz="1200"/>
            </a:lvl1pPr>
          </a:lstStyle>
          <a:p>
            <a:fld id="{BCD5F481-8538-48BC-BE16-EE5DC8E6767B}" type="slidenum">
              <a:rPr lang="en-US" smtClean="0"/>
              <a:t>‹#›</a:t>
            </a:fld>
            <a:endParaRPr lang="en-US"/>
          </a:p>
        </p:txBody>
      </p:sp>
    </p:spTree>
    <p:extLst>
      <p:ext uri="{BB962C8B-B14F-4D97-AF65-F5344CB8AC3E}">
        <p14:creationId xmlns:p14="http://schemas.microsoft.com/office/powerpoint/2010/main" val="1211158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5F481-8538-48BC-BE16-EE5DC8E6767B}" type="slidenum">
              <a:rPr lang="en-US" smtClean="0"/>
              <a:t>1</a:t>
            </a:fld>
            <a:endParaRPr lang="en-US"/>
          </a:p>
        </p:txBody>
      </p:sp>
    </p:spTree>
    <p:extLst>
      <p:ext uri="{BB962C8B-B14F-4D97-AF65-F5344CB8AC3E}">
        <p14:creationId xmlns:p14="http://schemas.microsoft.com/office/powerpoint/2010/main" val="2875764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we are a home care agency, that makes ANYONE employed a mandatory reporter</a:t>
            </a:r>
          </a:p>
        </p:txBody>
      </p:sp>
      <p:sp>
        <p:nvSpPr>
          <p:cNvPr id="4" name="Slide Number Placeholder 3"/>
          <p:cNvSpPr>
            <a:spLocks noGrp="1"/>
          </p:cNvSpPr>
          <p:nvPr>
            <p:ph type="sldNum" sz="quarter" idx="5"/>
          </p:nvPr>
        </p:nvSpPr>
        <p:spPr/>
        <p:txBody>
          <a:bodyPr/>
          <a:lstStyle/>
          <a:p>
            <a:fld id="{BCD5F481-8538-48BC-BE16-EE5DC8E6767B}" type="slidenum">
              <a:rPr lang="en-US" smtClean="0"/>
              <a:t>2</a:t>
            </a:fld>
            <a:endParaRPr lang="en-US"/>
          </a:p>
        </p:txBody>
      </p:sp>
    </p:spTree>
    <p:extLst>
      <p:ext uri="{BB962C8B-B14F-4D97-AF65-F5344CB8AC3E}">
        <p14:creationId xmlns:p14="http://schemas.microsoft.com/office/powerpoint/2010/main" val="3860324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D5F481-8538-48BC-BE16-EE5DC8E6767B}" type="slidenum">
              <a:rPr lang="en-US" smtClean="0"/>
              <a:t>3</a:t>
            </a:fld>
            <a:endParaRPr lang="en-US"/>
          </a:p>
        </p:txBody>
      </p:sp>
    </p:spTree>
    <p:extLst>
      <p:ext uri="{BB962C8B-B14F-4D97-AF65-F5344CB8AC3E}">
        <p14:creationId xmlns:p14="http://schemas.microsoft.com/office/powerpoint/2010/main" val="1774408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D5F481-8538-48BC-BE16-EE5DC8E6767B}" type="slidenum">
              <a:rPr lang="en-US" smtClean="0"/>
              <a:t>4</a:t>
            </a:fld>
            <a:endParaRPr lang="en-US"/>
          </a:p>
        </p:txBody>
      </p:sp>
    </p:spTree>
    <p:extLst>
      <p:ext uri="{BB962C8B-B14F-4D97-AF65-F5344CB8AC3E}">
        <p14:creationId xmlns:p14="http://schemas.microsoft.com/office/powerpoint/2010/main" val="1436186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D5F481-8538-48BC-BE16-EE5DC8E6767B}" type="slidenum">
              <a:rPr lang="en-US" smtClean="0"/>
              <a:t>5</a:t>
            </a:fld>
            <a:endParaRPr lang="en-US"/>
          </a:p>
        </p:txBody>
      </p:sp>
    </p:spTree>
    <p:extLst>
      <p:ext uri="{BB962C8B-B14F-4D97-AF65-F5344CB8AC3E}">
        <p14:creationId xmlns:p14="http://schemas.microsoft.com/office/powerpoint/2010/main" val="2205253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making a report to law enforcement and/or other appropriate agencies, </a:t>
            </a:r>
            <a:r>
              <a:rPr lang="en-US" b="1" dirty="0"/>
              <a:t>you will be asked to make the reporting phone call</a:t>
            </a:r>
            <a:r>
              <a:rPr lang="en-US" dirty="0"/>
              <a:t>.  The state requires the observing individual to file the report.  Your </a:t>
            </a:r>
            <a:r>
              <a:rPr lang="en-US" dirty="0" err="1"/>
              <a:t>VitalCare</a:t>
            </a:r>
            <a:r>
              <a:rPr lang="en-US" dirty="0"/>
              <a:t> supervisor or an    On -Call supervisor can and will be on the phone with you as support, if you desire.</a:t>
            </a:r>
          </a:p>
          <a:p>
            <a:endParaRPr lang="en-US" dirty="0"/>
          </a:p>
        </p:txBody>
      </p:sp>
      <p:sp>
        <p:nvSpPr>
          <p:cNvPr id="4" name="Slide Number Placeholder 3"/>
          <p:cNvSpPr>
            <a:spLocks noGrp="1"/>
          </p:cNvSpPr>
          <p:nvPr>
            <p:ph type="sldNum" sz="quarter" idx="5"/>
          </p:nvPr>
        </p:nvSpPr>
        <p:spPr/>
        <p:txBody>
          <a:bodyPr/>
          <a:lstStyle/>
          <a:p>
            <a:fld id="{BCD5F481-8538-48BC-BE16-EE5DC8E6767B}" type="slidenum">
              <a:rPr lang="en-US" smtClean="0"/>
              <a:t>6</a:t>
            </a:fld>
            <a:endParaRPr lang="en-US"/>
          </a:p>
        </p:txBody>
      </p:sp>
    </p:spTree>
    <p:extLst>
      <p:ext uri="{BB962C8B-B14F-4D97-AF65-F5344CB8AC3E}">
        <p14:creationId xmlns:p14="http://schemas.microsoft.com/office/powerpoint/2010/main" val="2856439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Other information that will be helpful to provide when making the report </a:t>
            </a:r>
            <a:r>
              <a:rPr lang="en-US" sz="1200" b="0" i="0" kern="1200" dirty="0" err="1">
                <a:solidFill>
                  <a:schemeClr val="tx1"/>
                </a:solidFill>
                <a:effectLst/>
                <a:latin typeface="+mn-lt"/>
                <a:ea typeface="+mn-ea"/>
                <a:cs typeface="+mn-cs"/>
              </a:rPr>
              <a:t>includes:When</a:t>
            </a:r>
            <a:r>
              <a:rPr lang="en-US" sz="1200" b="0" i="0" kern="1200" dirty="0">
                <a:solidFill>
                  <a:schemeClr val="tx1"/>
                </a:solidFill>
                <a:effectLst/>
                <a:latin typeface="+mn-lt"/>
                <a:ea typeface="+mn-ea"/>
                <a:cs typeface="+mn-cs"/>
              </a:rPr>
              <a:t> you last saw the adult.</a:t>
            </a:r>
          </a:p>
          <a:p>
            <a:r>
              <a:rPr lang="en-US" sz="1200" b="0" i="0" kern="1200" dirty="0">
                <a:solidFill>
                  <a:schemeClr val="tx1"/>
                </a:solidFill>
                <a:effectLst/>
                <a:latin typeface="+mn-lt"/>
                <a:ea typeface="+mn-ea"/>
                <a:cs typeface="+mn-cs"/>
              </a:rPr>
              <a:t>Any medical or physical conditions that impairs the adult's ability to provide for day-to-day needs.</a:t>
            </a:r>
          </a:p>
          <a:p>
            <a:r>
              <a:rPr lang="en-US" sz="1200" b="0" i="0" kern="1200" dirty="0">
                <a:solidFill>
                  <a:schemeClr val="tx1"/>
                </a:solidFill>
                <a:effectLst/>
                <a:latin typeface="+mn-lt"/>
                <a:ea typeface="+mn-ea"/>
                <a:cs typeface="+mn-cs"/>
              </a:rPr>
              <a:t>Any memory, decision making, or understanding deficits.</a:t>
            </a:r>
          </a:p>
          <a:p>
            <a:r>
              <a:rPr lang="en-US" sz="1200" b="0" i="0" kern="1200" dirty="0">
                <a:solidFill>
                  <a:schemeClr val="tx1"/>
                </a:solidFill>
                <a:effectLst/>
                <a:latin typeface="+mn-lt"/>
                <a:ea typeface="+mn-ea"/>
                <a:cs typeface="+mn-cs"/>
              </a:rPr>
              <a:t>Any recent decline in the adult's ability to adequately do cooking, shopping, manage healthcare, medications, or hygiene needs.</a:t>
            </a:r>
          </a:p>
          <a:p>
            <a:r>
              <a:rPr lang="en-US" sz="1200" b="0" i="0" kern="1200" dirty="0">
                <a:solidFill>
                  <a:schemeClr val="tx1"/>
                </a:solidFill>
                <a:effectLst/>
                <a:latin typeface="+mn-lt"/>
                <a:ea typeface="+mn-ea"/>
                <a:cs typeface="+mn-cs"/>
              </a:rPr>
              <a:t>Any service providers or family/friends already in place to help address the adult's needs.</a:t>
            </a:r>
          </a:p>
          <a:p>
            <a:r>
              <a:rPr lang="en-US" sz="1200" b="0" i="0" kern="1200" dirty="0">
                <a:solidFill>
                  <a:schemeClr val="tx1"/>
                </a:solidFill>
                <a:effectLst/>
                <a:latin typeface="+mn-lt"/>
                <a:ea typeface="+mn-ea"/>
                <a:cs typeface="+mn-cs"/>
              </a:rPr>
              <a:t>Any other information that may be relevant to adult or the mistreatment concerns.</a:t>
            </a:r>
          </a:p>
          <a:p>
            <a:endParaRPr lang="en-US" dirty="0"/>
          </a:p>
        </p:txBody>
      </p:sp>
      <p:sp>
        <p:nvSpPr>
          <p:cNvPr id="4" name="Slide Number Placeholder 3"/>
          <p:cNvSpPr>
            <a:spLocks noGrp="1"/>
          </p:cNvSpPr>
          <p:nvPr>
            <p:ph type="sldNum" sz="quarter" idx="5"/>
          </p:nvPr>
        </p:nvSpPr>
        <p:spPr/>
        <p:txBody>
          <a:bodyPr/>
          <a:lstStyle/>
          <a:p>
            <a:fld id="{BCD5F481-8538-48BC-BE16-EE5DC8E6767B}" type="slidenum">
              <a:rPr lang="en-US" smtClean="0"/>
              <a:t>7</a:t>
            </a:fld>
            <a:endParaRPr lang="en-US"/>
          </a:p>
        </p:txBody>
      </p:sp>
    </p:spTree>
    <p:extLst>
      <p:ext uri="{BB962C8B-B14F-4D97-AF65-F5344CB8AC3E}">
        <p14:creationId xmlns:p14="http://schemas.microsoft.com/office/powerpoint/2010/main" val="1636204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D5F481-8538-48BC-BE16-EE5DC8E6767B}" type="slidenum">
              <a:rPr lang="en-US" smtClean="0"/>
              <a:t>8</a:t>
            </a:fld>
            <a:endParaRPr lang="en-US"/>
          </a:p>
        </p:txBody>
      </p:sp>
    </p:spTree>
    <p:extLst>
      <p:ext uri="{BB962C8B-B14F-4D97-AF65-F5344CB8AC3E}">
        <p14:creationId xmlns:p14="http://schemas.microsoft.com/office/powerpoint/2010/main" val="2609421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EDIA">
    <p:bg>
      <p:bgPr>
        <a:solidFill>
          <a:schemeClr val="bg1"/>
        </a:solidFill>
        <a:effectLst/>
      </p:bgPr>
    </p:bg>
    <p:spTree>
      <p:nvGrpSpPr>
        <p:cNvPr id="1" name=""/>
        <p:cNvGrpSpPr/>
        <p:nvPr/>
      </p:nvGrpSpPr>
      <p:grpSpPr>
        <a:xfrm>
          <a:off x="0" y="0"/>
          <a:ext cx="0" cy="0"/>
          <a:chOff x="0" y="0"/>
          <a:chExt cx="0" cy="0"/>
        </a:xfrm>
      </p:grpSpPr>
      <p:sp>
        <p:nvSpPr>
          <p:cNvPr id="3" name="Media Placeholder 2"/>
          <p:cNvSpPr>
            <a:spLocks noGrp="1"/>
          </p:cNvSpPr>
          <p:nvPr>
            <p:ph type="media" sz="quarter" idx="10"/>
          </p:nvPr>
        </p:nvSpPr>
        <p:spPr>
          <a:xfrm>
            <a:off x="0" y="0"/>
            <a:ext cx="12192000" cy="6858000"/>
          </a:xfrm>
          <a:prstGeom prst="rect">
            <a:avLst/>
          </a:prstGeom>
        </p:spPr>
        <p:txBody>
          <a:bodyPr/>
          <a:lstStyle/>
          <a:p>
            <a:r>
              <a:rPr lang="en-US"/>
              <a:t>Click icon to add media</a:t>
            </a:r>
            <a:endParaRPr lang="en-GB"/>
          </a:p>
        </p:txBody>
      </p:sp>
    </p:spTree>
    <p:extLst>
      <p:ext uri="{BB962C8B-B14F-4D97-AF65-F5344CB8AC3E}">
        <p14:creationId xmlns:p14="http://schemas.microsoft.com/office/powerpoint/2010/main" val="919909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1">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802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BLANK 1">
    <p:spTree>
      <p:nvGrpSpPr>
        <p:cNvPr id="1" name=""/>
        <p:cNvGrpSpPr/>
        <p:nvPr/>
      </p:nvGrpSpPr>
      <p:grpSpPr>
        <a:xfrm>
          <a:off x="0" y="0"/>
          <a:ext cx="0" cy="0"/>
          <a:chOff x="0" y="0"/>
          <a:chExt cx="0" cy="0"/>
        </a:xfrm>
      </p:grpSpPr>
      <p:sp>
        <p:nvSpPr>
          <p:cNvPr id="218" name="Picture Placeholder 7"/>
          <p:cNvSpPr>
            <a:spLocks noGrp="1"/>
          </p:cNvSpPr>
          <p:nvPr>
            <p:ph type="pic" sz="quarter" idx="30"/>
          </p:nvPr>
        </p:nvSpPr>
        <p:spPr>
          <a:xfrm>
            <a:off x="0" y="971550"/>
            <a:ext cx="12192000" cy="5886450"/>
          </a:xfrm>
          <a:prstGeom prst="rect">
            <a:avLst/>
          </a:prstGeom>
        </p:spPr>
        <p:txBody>
          <a:bodyPr/>
          <a:lstStyle/>
          <a:p>
            <a:endParaRPr lang="en-GB"/>
          </a:p>
        </p:txBody>
      </p:sp>
      <p:sp>
        <p:nvSpPr>
          <p:cNvPr id="214" name="Text Placeholder 6"/>
          <p:cNvSpPr>
            <a:spLocks noGrp="1"/>
          </p:cNvSpPr>
          <p:nvPr>
            <p:ph type="body" sz="quarter" idx="10" hasCustomPrompt="1"/>
          </p:nvPr>
        </p:nvSpPr>
        <p:spPr>
          <a:xfrm>
            <a:off x="0" y="971550"/>
            <a:ext cx="12192000" cy="5886450"/>
          </a:xfrm>
          <a:prstGeom prst="rect">
            <a:avLst/>
          </a:prstGeom>
          <a:solidFill>
            <a:srgbClr val="005D8F">
              <a:alpha val="30000"/>
            </a:srgbClr>
          </a:solidFill>
        </p:spPr>
        <p:txBody>
          <a:bodyPr tIns="1097280"/>
          <a:lstStyle>
            <a:lvl1pPr marL="0" indent="0" algn="ctr">
              <a:spcBef>
                <a:spcPts val="0"/>
              </a:spcBef>
              <a:buNone/>
              <a:defRPr lang="en-US" sz="6600" b="0" kern="1200" smtClean="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a:t>Presentation title </a:t>
            </a:r>
            <a:endParaRPr lang="id-ID"/>
          </a:p>
          <a:p>
            <a:pPr lvl="0"/>
            <a:r>
              <a:rPr lang="en-US"/>
              <a:t>goes here</a:t>
            </a:r>
          </a:p>
        </p:txBody>
      </p:sp>
      <p:sp>
        <p:nvSpPr>
          <p:cNvPr id="215" name="Marcador de texto 7"/>
          <p:cNvSpPr>
            <a:spLocks noGrp="1"/>
          </p:cNvSpPr>
          <p:nvPr>
            <p:ph type="body" sz="quarter" idx="28" hasCustomPrompt="1"/>
          </p:nvPr>
        </p:nvSpPr>
        <p:spPr>
          <a:xfrm>
            <a:off x="3108960" y="4352585"/>
            <a:ext cx="5974080" cy="461665"/>
          </a:xfrm>
          <a:prstGeom prst="rect">
            <a:avLst/>
          </a:prstGeom>
          <a:noFill/>
        </p:spPr>
        <p:txBody>
          <a:bodyPr vert="horz" wrap="square" lIns="0" tIns="0" rIns="0" bIns="0" numCol="1" spcCol="182880" anchor="t">
            <a:spAutoFit/>
          </a:bodyPr>
          <a:lstStyle>
            <a:lvl1pPr marL="0" indent="0" algn="ctr">
              <a:lnSpc>
                <a:spcPct val="150000"/>
              </a:lnSpc>
              <a:buNone/>
              <a:defRPr sz="2000" b="0" i="0" baseline="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id-ID"/>
              <a:t>Subtitle Here</a:t>
            </a:r>
            <a:endParaRPr lang="en-US"/>
          </a:p>
        </p:txBody>
      </p:sp>
      <p:sp>
        <p:nvSpPr>
          <p:cNvPr id="216" name="Marcador de texto 7"/>
          <p:cNvSpPr>
            <a:spLocks noGrp="1"/>
          </p:cNvSpPr>
          <p:nvPr>
            <p:ph type="body" sz="quarter" idx="29" hasCustomPrompt="1"/>
          </p:nvPr>
        </p:nvSpPr>
        <p:spPr>
          <a:xfrm>
            <a:off x="3108960" y="6137088"/>
            <a:ext cx="5974080" cy="415498"/>
          </a:xfrm>
          <a:prstGeom prst="rect">
            <a:avLst/>
          </a:prstGeom>
          <a:noFill/>
        </p:spPr>
        <p:txBody>
          <a:bodyPr vert="horz" wrap="square" lIns="0" tIns="0" rIns="0" bIns="0" numCol="1" spcCol="182880" anchor="ctr">
            <a:spAutoFit/>
          </a:bodyPr>
          <a:lstStyle>
            <a:lvl1pPr marL="0" indent="0" algn="ctr">
              <a:lnSpc>
                <a:spcPct val="150000"/>
              </a:lnSpc>
              <a:buNone/>
              <a:defRPr sz="1800" b="1" i="0" baseline="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id-ID"/>
              <a:t>Contact/date</a:t>
            </a:r>
            <a:endParaRPr lang="en-US"/>
          </a:p>
        </p:txBody>
      </p:sp>
      <p:pic>
        <p:nvPicPr>
          <p:cNvPr id="220" name="Picture 2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10700" y="165352"/>
            <a:ext cx="2400300" cy="583696"/>
          </a:xfrm>
          <a:prstGeom prst="rect">
            <a:avLst/>
          </a:prstGeom>
        </p:spPr>
      </p:pic>
    </p:spTree>
    <p:extLst>
      <p:ext uri="{BB962C8B-B14F-4D97-AF65-F5344CB8AC3E}">
        <p14:creationId xmlns:p14="http://schemas.microsoft.com/office/powerpoint/2010/main" val="4139306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1">
    <p:spTree>
      <p:nvGrpSpPr>
        <p:cNvPr id="1" name=""/>
        <p:cNvGrpSpPr/>
        <p:nvPr/>
      </p:nvGrpSpPr>
      <p:grpSpPr>
        <a:xfrm>
          <a:off x="0" y="0"/>
          <a:ext cx="0" cy="0"/>
          <a:chOff x="0" y="0"/>
          <a:chExt cx="0" cy="0"/>
        </a:xfrm>
      </p:grpSpPr>
      <p:sp>
        <p:nvSpPr>
          <p:cNvPr id="3" name="Rectangle 2"/>
          <p:cNvSpPr/>
          <p:nvPr userDrawn="1"/>
        </p:nvSpPr>
        <p:spPr>
          <a:xfrm>
            <a:off x="0" y="0"/>
            <a:ext cx="12192000" cy="9144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arcador de texto 7"/>
          <p:cNvSpPr>
            <a:spLocks noGrp="1"/>
          </p:cNvSpPr>
          <p:nvPr>
            <p:ph type="body" sz="quarter" idx="30" hasCustomPrompt="1"/>
          </p:nvPr>
        </p:nvSpPr>
        <p:spPr>
          <a:xfrm>
            <a:off x="381000" y="228600"/>
            <a:ext cx="9372600" cy="457200"/>
          </a:xfrm>
          <a:prstGeom prst="rect">
            <a:avLst/>
          </a:prstGeom>
          <a:noFill/>
        </p:spPr>
        <p:txBody>
          <a:bodyPr vert="horz" wrap="none" lIns="0" tIns="0" rIns="0" bIns="0" anchor="ctr" anchorCtr="0">
            <a:noAutofit/>
          </a:bodyPr>
          <a:lstStyle>
            <a:lvl1pPr marL="0" indent="0" algn="l">
              <a:buNone/>
              <a:defRPr sz="3600" b="1" i="0" baseline="0">
                <a:solidFill>
                  <a:srgbClr val="005D8F"/>
                </a:solidFill>
                <a:latin typeface="Lato" panose="020F0502020204030203" pitchFamily="34" charset="0"/>
                <a:ea typeface="Lato" panose="020F0502020204030203" pitchFamily="34" charset="0"/>
                <a:cs typeface="Lato" panose="020F0502020204030203" pitchFamily="34" charset="0"/>
              </a:defRPr>
            </a:lvl1pPr>
          </a:lstStyle>
          <a:p>
            <a:pPr lvl="0"/>
            <a:r>
              <a:rPr lang="es-ES_tradnl" err="1"/>
              <a:t>Title</a:t>
            </a:r>
            <a:r>
              <a:rPr lang="es-ES_tradnl"/>
              <a:t> </a:t>
            </a:r>
            <a:r>
              <a:rPr lang="es-ES_tradnl" err="1"/>
              <a:t>Example</a:t>
            </a:r>
            <a:endParaRPr lang="es-ES_tradnl"/>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61580" y="110029"/>
            <a:ext cx="1249420" cy="387869"/>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10700" y="165352"/>
            <a:ext cx="2400300" cy="583696"/>
          </a:xfrm>
          <a:prstGeom prst="rect">
            <a:avLst/>
          </a:prstGeom>
        </p:spPr>
      </p:pic>
      <p:sp>
        <p:nvSpPr>
          <p:cNvPr id="9" name="Text Placeholder 2">
            <a:extLst>
              <a:ext uri="{FF2B5EF4-FFF2-40B4-BE49-F238E27FC236}">
                <a16:creationId xmlns:a16="http://schemas.microsoft.com/office/drawing/2014/main" id="{C182DC5B-360C-448C-A699-9B1FEC22CE05}"/>
              </a:ext>
            </a:extLst>
          </p:cNvPr>
          <p:cNvSpPr>
            <a:spLocks noGrp="1"/>
          </p:cNvSpPr>
          <p:nvPr>
            <p:ph type="body" sz="quarter" idx="31"/>
          </p:nvPr>
        </p:nvSpPr>
        <p:spPr>
          <a:xfrm>
            <a:off x="609600" y="1143000"/>
            <a:ext cx="10972800" cy="4502149"/>
          </a:xfrm>
          <a:prstGeom prst="rect">
            <a:avLst/>
          </a:prstGeom>
        </p:spPr>
        <p:txBody>
          <a:bodyPr/>
          <a:lstStyle>
            <a:lvl1pPr marL="228600" indent="-228600">
              <a:lnSpc>
                <a:spcPct val="114000"/>
              </a:lnSpc>
              <a:spcAft>
                <a:spcPts val="1200"/>
              </a:spcAft>
              <a:buClr>
                <a:srgbClr val="005D8F"/>
              </a:buClr>
              <a:buFont typeface="Wingdings" panose="05000000000000000000" pitchFamily="2" charset="2"/>
              <a:buChar char="§"/>
              <a:defRPr lang="en-US" sz="1600" b="0" i="0" kern="1200" baseline="0" smtClean="0">
                <a:solidFill>
                  <a:srgbClr val="454545"/>
                </a:solidFill>
                <a:latin typeface="Lato Light" panose="020F0502020204030203" pitchFamily="34" charset="0"/>
                <a:ea typeface="Lato Light" panose="020F0502020204030203" pitchFamily="34" charset="0"/>
                <a:cs typeface="Lato Light" panose="020F0502020204030203" pitchFamily="34" charset="0"/>
              </a:defRPr>
            </a:lvl1pPr>
            <a:lvl2pPr marL="457200" indent="-228600">
              <a:lnSpc>
                <a:spcPct val="114000"/>
              </a:lnSpc>
              <a:spcAft>
                <a:spcPts val="1200"/>
              </a:spcAft>
              <a:buClr>
                <a:srgbClr val="005D8F"/>
              </a:buClr>
              <a:buFont typeface="Nunito Sans" panose="00000500000000000000" pitchFamily="2" charset="0"/>
              <a:buChar char="−"/>
              <a:defRPr sz="1400">
                <a:solidFill>
                  <a:srgbClr val="454545"/>
                </a:solidFill>
                <a:latin typeface="Lato Light" panose="020F0502020204030203" pitchFamily="34" charset="0"/>
                <a:ea typeface="Lato Light" panose="020F0502020204030203" pitchFamily="34" charset="0"/>
                <a:cs typeface="Lato Light" panose="020F0502020204030203" pitchFamily="34" charset="0"/>
              </a:defRPr>
            </a:lvl2pPr>
            <a:lvl3pPr marL="685800" indent="-228600">
              <a:lnSpc>
                <a:spcPct val="114000"/>
              </a:lnSpc>
              <a:spcAft>
                <a:spcPts val="1200"/>
              </a:spcAft>
              <a:buClr>
                <a:srgbClr val="005D8F"/>
              </a:buClr>
              <a:buFont typeface="Arial" panose="020B0604020202020204" pitchFamily="34" charset="0"/>
              <a:buChar char="•"/>
              <a:defRPr sz="1200">
                <a:solidFill>
                  <a:srgbClr val="454545"/>
                </a:solidFill>
                <a:latin typeface="Lato Light" panose="020F0502020204030203" pitchFamily="34" charset="0"/>
                <a:ea typeface="Lato Light" panose="020F0502020204030203" pitchFamily="34" charset="0"/>
                <a:cs typeface="Lato Light" panose="020F0502020204030203" pitchFamily="34"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74335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8" name="Marcador de texto 7"/>
          <p:cNvSpPr>
            <a:spLocks noGrp="1"/>
          </p:cNvSpPr>
          <p:nvPr>
            <p:ph type="body" sz="quarter" idx="30" hasCustomPrompt="1"/>
          </p:nvPr>
        </p:nvSpPr>
        <p:spPr>
          <a:xfrm>
            <a:off x="609600" y="1331686"/>
            <a:ext cx="5486400" cy="457200"/>
          </a:xfrm>
          <a:prstGeom prst="rect">
            <a:avLst/>
          </a:prstGeom>
          <a:noFill/>
        </p:spPr>
        <p:txBody>
          <a:bodyPr vert="horz" wrap="none" lIns="0" tIns="0" rIns="0" bIns="0" anchor="ctr" anchorCtr="0">
            <a:noAutofit/>
          </a:bodyPr>
          <a:lstStyle>
            <a:lvl1pPr marL="0" indent="0" algn="l">
              <a:buNone/>
              <a:defRPr sz="2400" b="0" i="0" baseline="0">
                <a:solidFill>
                  <a:srgbClr val="454545"/>
                </a:solidFill>
                <a:latin typeface="Lato" panose="020F0502020204030203" pitchFamily="34" charset="0"/>
                <a:ea typeface="Lato" panose="020F0502020204030203" pitchFamily="34" charset="0"/>
                <a:cs typeface="Lato" panose="020F0502020204030203" pitchFamily="34" charset="0"/>
              </a:defRPr>
            </a:lvl1pPr>
          </a:lstStyle>
          <a:p>
            <a:pPr lvl="0"/>
            <a:r>
              <a:rPr lang="es-ES_tradnl" err="1"/>
              <a:t>Title</a:t>
            </a:r>
            <a:r>
              <a:rPr lang="es-ES_tradnl"/>
              <a:t> </a:t>
            </a:r>
            <a:r>
              <a:rPr lang="es-ES_tradnl" err="1"/>
              <a:t>Example</a:t>
            </a:r>
            <a:endParaRPr lang="es-ES_tradnl"/>
          </a:p>
        </p:txBody>
      </p:sp>
      <p:sp>
        <p:nvSpPr>
          <p:cNvPr id="3" name="Text Placeholder 2"/>
          <p:cNvSpPr>
            <a:spLocks noGrp="1"/>
          </p:cNvSpPr>
          <p:nvPr>
            <p:ph type="body" sz="quarter" idx="31"/>
          </p:nvPr>
        </p:nvSpPr>
        <p:spPr>
          <a:xfrm>
            <a:off x="609600" y="1980851"/>
            <a:ext cx="10972800" cy="3664298"/>
          </a:xfrm>
          <a:prstGeom prst="rect">
            <a:avLst/>
          </a:prstGeom>
        </p:spPr>
        <p:txBody>
          <a:bodyPr/>
          <a:lstStyle>
            <a:lvl1pPr marL="228600" indent="-228600">
              <a:lnSpc>
                <a:spcPct val="114000"/>
              </a:lnSpc>
              <a:spcAft>
                <a:spcPts val="1200"/>
              </a:spcAft>
              <a:buClr>
                <a:srgbClr val="005D8F"/>
              </a:buClr>
              <a:buFont typeface="Wingdings" panose="05000000000000000000" pitchFamily="2" charset="2"/>
              <a:buChar char="§"/>
              <a:defRPr lang="en-US" sz="1600" b="0" i="0" kern="1200" baseline="0" smtClean="0">
                <a:solidFill>
                  <a:srgbClr val="454545"/>
                </a:solidFill>
                <a:latin typeface="Lato Light" panose="020F0502020204030203" pitchFamily="34" charset="0"/>
                <a:ea typeface="Lato Light" panose="020F0502020204030203" pitchFamily="34" charset="0"/>
                <a:cs typeface="Lato Light" panose="020F0502020204030203" pitchFamily="34" charset="0"/>
              </a:defRPr>
            </a:lvl1pPr>
            <a:lvl2pPr marL="457200" indent="-228600">
              <a:lnSpc>
                <a:spcPct val="114000"/>
              </a:lnSpc>
              <a:spcAft>
                <a:spcPts val="1200"/>
              </a:spcAft>
              <a:buClr>
                <a:srgbClr val="005D8F"/>
              </a:buClr>
              <a:buFont typeface="Nunito Sans" panose="00000500000000000000" pitchFamily="2" charset="0"/>
              <a:buChar char="−"/>
              <a:defRPr sz="1400">
                <a:solidFill>
                  <a:srgbClr val="454545"/>
                </a:solidFill>
                <a:latin typeface="Lato Light" panose="020F0502020204030203" pitchFamily="34" charset="0"/>
                <a:ea typeface="Lato Light" panose="020F0502020204030203" pitchFamily="34" charset="0"/>
                <a:cs typeface="Lato Light" panose="020F0502020204030203" pitchFamily="34" charset="0"/>
              </a:defRPr>
            </a:lvl2pPr>
            <a:lvl3pPr marL="685800" indent="-228600">
              <a:lnSpc>
                <a:spcPct val="114000"/>
              </a:lnSpc>
              <a:spcAft>
                <a:spcPts val="1200"/>
              </a:spcAft>
              <a:buClr>
                <a:srgbClr val="005D8F"/>
              </a:buClr>
              <a:buFont typeface="Arial" panose="020B0604020202020204" pitchFamily="34" charset="0"/>
              <a:buChar char="•"/>
              <a:defRPr sz="1200">
                <a:solidFill>
                  <a:srgbClr val="454545"/>
                </a:solidFill>
                <a:latin typeface="Lato Light" panose="020F0502020204030203" pitchFamily="34" charset="0"/>
                <a:ea typeface="Lato Light" panose="020F0502020204030203" pitchFamily="34" charset="0"/>
                <a:cs typeface="Lato Light" panose="020F0502020204030203" pitchFamily="34" charset="0"/>
              </a:defRPr>
            </a:lvl3pPr>
          </a:lstStyle>
          <a:p>
            <a:pPr lvl="0"/>
            <a:r>
              <a:rPr lang="en-US"/>
              <a:t>Click to edit Master text styles</a:t>
            </a:r>
          </a:p>
          <a:p>
            <a:pPr lvl="1"/>
            <a:r>
              <a:rPr lang="en-US"/>
              <a:t>Second level</a:t>
            </a:r>
          </a:p>
          <a:p>
            <a:pPr lvl="2"/>
            <a:r>
              <a:rPr lang="en-US"/>
              <a:t>Third level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61580" y="110029"/>
            <a:ext cx="1249420" cy="387869"/>
          </a:xfrm>
          <a:prstGeom prst="rect">
            <a:avLst/>
          </a:prstGeom>
        </p:spPr>
      </p:pic>
      <p:sp>
        <p:nvSpPr>
          <p:cNvPr id="10" name="Rectangle 9"/>
          <p:cNvSpPr/>
          <p:nvPr userDrawn="1"/>
        </p:nvSpPr>
        <p:spPr>
          <a:xfrm>
            <a:off x="0" y="0"/>
            <a:ext cx="12192000" cy="9144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arcador de texto 7"/>
          <p:cNvSpPr>
            <a:spLocks noGrp="1"/>
          </p:cNvSpPr>
          <p:nvPr>
            <p:ph type="body" sz="quarter" idx="32" hasCustomPrompt="1"/>
          </p:nvPr>
        </p:nvSpPr>
        <p:spPr>
          <a:xfrm>
            <a:off x="381000" y="228600"/>
            <a:ext cx="9372600" cy="457200"/>
          </a:xfrm>
          <a:prstGeom prst="rect">
            <a:avLst/>
          </a:prstGeom>
          <a:noFill/>
        </p:spPr>
        <p:txBody>
          <a:bodyPr vert="horz" wrap="none" lIns="0" tIns="0" rIns="0" bIns="0" anchor="ctr" anchorCtr="0">
            <a:noAutofit/>
          </a:bodyPr>
          <a:lstStyle>
            <a:lvl1pPr marL="0" indent="0" algn="l">
              <a:buNone/>
              <a:defRPr sz="3600" b="1" i="0" baseline="0">
                <a:solidFill>
                  <a:srgbClr val="005D8F"/>
                </a:solidFill>
                <a:latin typeface="Lato" panose="020F0502020204030203" pitchFamily="34" charset="0"/>
                <a:ea typeface="Lato" panose="020F0502020204030203" pitchFamily="34" charset="0"/>
                <a:cs typeface="Lato" panose="020F0502020204030203" pitchFamily="34" charset="0"/>
              </a:defRPr>
            </a:lvl1pPr>
          </a:lstStyle>
          <a:p>
            <a:pPr lvl="0"/>
            <a:r>
              <a:rPr lang="es-ES_tradnl" err="1"/>
              <a:t>Title</a:t>
            </a:r>
            <a:r>
              <a:rPr lang="es-ES_tradnl"/>
              <a:t> </a:t>
            </a:r>
            <a:r>
              <a:rPr lang="es-ES_tradnl" err="1"/>
              <a:t>Example</a:t>
            </a:r>
            <a:endParaRPr lang="es-ES_tradnl"/>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61580" y="110029"/>
            <a:ext cx="1249420" cy="387869"/>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10700" y="165352"/>
            <a:ext cx="2400300" cy="583696"/>
          </a:xfrm>
          <a:prstGeom prst="rect">
            <a:avLst/>
          </a:prstGeom>
        </p:spPr>
      </p:pic>
    </p:spTree>
    <p:extLst>
      <p:ext uri="{BB962C8B-B14F-4D97-AF65-F5344CB8AC3E}">
        <p14:creationId xmlns:p14="http://schemas.microsoft.com/office/powerpoint/2010/main" val="727022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sp>
        <p:nvSpPr>
          <p:cNvPr id="6" name="Picture Placeholder 5"/>
          <p:cNvSpPr>
            <a:spLocks noGrp="1"/>
          </p:cNvSpPr>
          <p:nvPr>
            <p:ph type="pic" sz="quarter" idx="32"/>
          </p:nvPr>
        </p:nvSpPr>
        <p:spPr>
          <a:xfrm>
            <a:off x="928915" y="1351190"/>
            <a:ext cx="4281714" cy="4352923"/>
          </a:xfrm>
          <a:prstGeom prst="rect">
            <a:avLst/>
          </a:prstGeom>
          <a:effectLst/>
        </p:spPr>
        <p:txBody>
          <a:bodyPr/>
          <a:lstStyle/>
          <a:p>
            <a:endParaRPr lang="en-US"/>
          </a:p>
        </p:txBody>
      </p:sp>
      <p:sp>
        <p:nvSpPr>
          <p:cNvPr id="11" name="Marcador de texto 7"/>
          <p:cNvSpPr>
            <a:spLocks noGrp="1"/>
          </p:cNvSpPr>
          <p:nvPr>
            <p:ph type="body" sz="quarter" idx="28" hasCustomPrompt="1"/>
          </p:nvPr>
        </p:nvSpPr>
        <p:spPr>
          <a:xfrm>
            <a:off x="5764655" y="1974850"/>
            <a:ext cx="5486400" cy="1292662"/>
          </a:xfrm>
          <a:prstGeom prst="rect">
            <a:avLst/>
          </a:prstGeom>
          <a:noFill/>
        </p:spPr>
        <p:txBody>
          <a:bodyPr vert="horz" wrap="square" lIns="0" tIns="0" rIns="0" bIns="0" numCol="1" spcCol="182880" anchor="t">
            <a:spAutoFit/>
          </a:bodyPr>
          <a:lstStyle>
            <a:lvl1pPr marL="0" indent="0" algn="l">
              <a:lnSpc>
                <a:spcPct val="150000"/>
              </a:lnSpc>
              <a:buNone/>
              <a:defRPr sz="1400" b="0" i="0" baseline="0">
                <a:solidFill>
                  <a:srgbClr val="454545"/>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err="1"/>
              <a:t>Donec</a:t>
            </a:r>
            <a:r>
              <a:rPr lang="en-US"/>
              <a:t> nisi </a:t>
            </a:r>
            <a:r>
              <a:rPr lang="en-US" err="1"/>
              <a:t>nibh</a:t>
            </a:r>
            <a:r>
              <a:rPr lang="en-US"/>
              <a:t>, </a:t>
            </a:r>
            <a:r>
              <a:rPr lang="en-US" err="1"/>
              <a:t>dignissim</a:t>
            </a:r>
            <a:r>
              <a:rPr lang="en-US"/>
              <a:t> </a:t>
            </a:r>
            <a:r>
              <a:rPr lang="en-US" err="1"/>
              <a:t>mollis</a:t>
            </a:r>
            <a:r>
              <a:rPr lang="en-US"/>
              <a:t> </a:t>
            </a:r>
            <a:r>
              <a:rPr lang="en-US" err="1"/>
              <a:t>egestas</a:t>
            </a:r>
            <a:r>
              <a:rPr lang="en-US"/>
              <a:t> non, </a:t>
            </a:r>
            <a:r>
              <a:rPr lang="en-US" err="1"/>
              <a:t>egestas</a:t>
            </a:r>
            <a:r>
              <a:rPr lang="en-US"/>
              <a:t> ac </a:t>
            </a:r>
            <a:r>
              <a:rPr lang="en-US" err="1"/>
              <a:t>orci</a:t>
            </a:r>
            <a:r>
              <a:rPr lang="en-US"/>
              <a:t>. </a:t>
            </a:r>
            <a:r>
              <a:rPr lang="en-US" err="1"/>
              <a:t>Suspendisse</a:t>
            </a:r>
            <a:r>
              <a:rPr lang="en-US"/>
              <a:t> </a:t>
            </a:r>
            <a:r>
              <a:rPr lang="en-US" err="1"/>
              <a:t>condimentum</a:t>
            </a:r>
            <a:r>
              <a:rPr lang="en-US"/>
              <a:t> </a:t>
            </a:r>
            <a:r>
              <a:rPr lang="en-US" err="1"/>
              <a:t>felis</a:t>
            </a:r>
            <a:r>
              <a:rPr lang="en-US"/>
              <a:t> </a:t>
            </a:r>
            <a:r>
              <a:rPr lang="en-US" err="1"/>
              <a:t>ut</a:t>
            </a:r>
            <a:r>
              <a:rPr lang="en-US"/>
              <a:t> </a:t>
            </a:r>
            <a:r>
              <a:rPr lang="en-US" err="1"/>
              <a:t>faucibus</a:t>
            </a:r>
            <a:r>
              <a:rPr lang="en-US"/>
              <a:t> </a:t>
            </a:r>
            <a:r>
              <a:rPr lang="en-US" err="1"/>
              <a:t>ullamcorper</a:t>
            </a:r>
            <a:r>
              <a:rPr lang="en-US"/>
              <a:t>. </a:t>
            </a:r>
            <a:r>
              <a:rPr lang="en-US" err="1"/>
              <a:t>Ut</a:t>
            </a:r>
            <a:r>
              <a:rPr lang="en-US"/>
              <a:t> </a:t>
            </a:r>
            <a:r>
              <a:rPr lang="en-US" err="1"/>
              <a:t>efficitur</a:t>
            </a:r>
            <a:r>
              <a:rPr lang="en-US"/>
              <a:t> </a:t>
            </a:r>
            <a:r>
              <a:rPr lang="en-US" err="1"/>
              <a:t>neque</a:t>
            </a:r>
            <a:r>
              <a:rPr lang="en-US"/>
              <a:t> </a:t>
            </a:r>
            <a:r>
              <a:rPr lang="en-US" err="1"/>
              <a:t>ut</a:t>
            </a:r>
            <a:r>
              <a:rPr lang="en-US"/>
              <a:t> ante </a:t>
            </a:r>
            <a:r>
              <a:rPr lang="en-US" err="1"/>
              <a:t>feugiat</a:t>
            </a:r>
            <a:r>
              <a:rPr lang="en-US"/>
              <a:t> </a:t>
            </a:r>
            <a:r>
              <a:rPr lang="en-US" err="1"/>
              <a:t>mattis</a:t>
            </a:r>
            <a:r>
              <a:rPr lang="en-US"/>
              <a:t>. </a:t>
            </a:r>
            <a:r>
              <a:rPr lang="en-US" err="1"/>
              <a:t>Ut</a:t>
            </a:r>
            <a:r>
              <a:rPr lang="en-US"/>
              <a:t> et </a:t>
            </a:r>
            <a:r>
              <a:rPr lang="en-US" err="1"/>
              <a:t>nibh</a:t>
            </a:r>
            <a:r>
              <a:rPr lang="en-US"/>
              <a:t> </a:t>
            </a:r>
            <a:r>
              <a:rPr lang="en-US" err="1"/>
              <a:t>imperdiet</a:t>
            </a:r>
            <a:r>
              <a:rPr lang="en-US"/>
              <a:t>, </a:t>
            </a:r>
            <a:r>
              <a:rPr lang="en-US" err="1"/>
              <a:t>sodales</a:t>
            </a:r>
            <a:r>
              <a:rPr lang="en-US"/>
              <a:t> </a:t>
            </a:r>
            <a:r>
              <a:rPr lang="en-US" err="1"/>
              <a:t>erat</a:t>
            </a:r>
            <a:r>
              <a:rPr lang="en-US"/>
              <a:t> non, </a:t>
            </a:r>
            <a:r>
              <a:rPr lang="en-US" err="1"/>
              <a:t>vehicula</a:t>
            </a:r>
            <a:r>
              <a:rPr lang="en-US"/>
              <a:t> </a:t>
            </a:r>
            <a:r>
              <a:rPr lang="en-US" err="1"/>
              <a:t>turpis</a:t>
            </a:r>
            <a:r>
              <a:rPr lang="en-US"/>
              <a:t>. </a:t>
            </a:r>
          </a:p>
        </p:txBody>
      </p:sp>
      <p:sp>
        <p:nvSpPr>
          <p:cNvPr id="12" name="Marcador de texto 7"/>
          <p:cNvSpPr>
            <a:spLocks noGrp="1"/>
          </p:cNvSpPr>
          <p:nvPr>
            <p:ph type="body" sz="quarter" idx="35" hasCustomPrompt="1"/>
          </p:nvPr>
        </p:nvSpPr>
        <p:spPr>
          <a:xfrm>
            <a:off x="5764655" y="1276350"/>
            <a:ext cx="5486400" cy="457200"/>
          </a:xfrm>
          <a:prstGeom prst="rect">
            <a:avLst/>
          </a:prstGeom>
          <a:noFill/>
        </p:spPr>
        <p:txBody>
          <a:bodyPr vert="horz" wrap="none" lIns="0" tIns="0" rIns="0" bIns="0" anchor="ctr" anchorCtr="0">
            <a:noAutofit/>
          </a:bodyPr>
          <a:lstStyle>
            <a:lvl1pPr marL="0" indent="0" algn="l">
              <a:buNone/>
              <a:defRPr sz="2400" b="0" i="0" baseline="0">
                <a:solidFill>
                  <a:srgbClr val="152841"/>
                </a:solidFill>
                <a:latin typeface="Lato" panose="020F0502020204030203" pitchFamily="34" charset="0"/>
                <a:ea typeface="Lato" panose="020F0502020204030203" pitchFamily="34" charset="0"/>
                <a:cs typeface="Lato" panose="020F0502020204030203" pitchFamily="34" charset="0"/>
              </a:defRPr>
            </a:lvl1pPr>
          </a:lstStyle>
          <a:p>
            <a:pPr lvl="0"/>
            <a:r>
              <a:rPr lang="es-ES_tradnl" err="1"/>
              <a:t>Title</a:t>
            </a:r>
            <a:r>
              <a:rPr lang="es-ES_tradnl"/>
              <a:t> </a:t>
            </a:r>
            <a:r>
              <a:rPr lang="es-ES_tradnl" err="1"/>
              <a:t>Example</a:t>
            </a:r>
            <a:endParaRPr lang="es-ES_tradnl"/>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61580" y="110029"/>
            <a:ext cx="1249420" cy="387869"/>
          </a:xfrm>
          <a:prstGeom prst="rect">
            <a:avLst/>
          </a:prstGeom>
        </p:spPr>
      </p:pic>
      <p:sp>
        <p:nvSpPr>
          <p:cNvPr id="16" name="Rectangle 15"/>
          <p:cNvSpPr/>
          <p:nvPr userDrawn="1"/>
        </p:nvSpPr>
        <p:spPr>
          <a:xfrm>
            <a:off x="0" y="0"/>
            <a:ext cx="12192000" cy="9144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Marcador de texto 7"/>
          <p:cNvSpPr>
            <a:spLocks noGrp="1"/>
          </p:cNvSpPr>
          <p:nvPr>
            <p:ph type="body" sz="quarter" idx="36" hasCustomPrompt="1"/>
          </p:nvPr>
        </p:nvSpPr>
        <p:spPr>
          <a:xfrm>
            <a:off x="381000" y="228600"/>
            <a:ext cx="9372600" cy="457200"/>
          </a:xfrm>
          <a:prstGeom prst="rect">
            <a:avLst/>
          </a:prstGeom>
          <a:noFill/>
        </p:spPr>
        <p:txBody>
          <a:bodyPr vert="horz" wrap="none" lIns="0" tIns="0" rIns="0" bIns="0" anchor="ctr" anchorCtr="0">
            <a:noAutofit/>
          </a:bodyPr>
          <a:lstStyle>
            <a:lvl1pPr marL="0" indent="0" algn="l">
              <a:buNone/>
              <a:defRPr sz="3600" b="1" i="0" baseline="0">
                <a:solidFill>
                  <a:srgbClr val="005D8F"/>
                </a:solidFill>
                <a:latin typeface="Lato" panose="020F0502020204030203" pitchFamily="34" charset="0"/>
                <a:ea typeface="Lato" panose="020F0502020204030203" pitchFamily="34" charset="0"/>
                <a:cs typeface="Lato" panose="020F0502020204030203" pitchFamily="34" charset="0"/>
              </a:defRPr>
            </a:lvl1pPr>
          </a:lstStyle>
          <a:p>
            <a:pPr lvl="0"/>
            <a:r>
              <a:rPr lang="es-ES_tradnl" err="1"/>
              <a:t>Title</a:t>
            </a:r>
            <a:r>
              <a:rPr lang="es-ES_tradnl"/>
              <a:t> </a:t>
            </a:r>
            <a:r>
              <a:rPr lang="es-ES_tradnl" err="1"/>
              <a:t>Example</a:t>
            </a:r>
            <a:endParaRPr lang="es-ES_tradnl"/>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61580" y="110029"/>
            <a:ext cx="1249420" cy="387869"/>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10700" y="165352"/>
            <a:ext cx="2400300" cy="583696"/>
          </a:xfrm>
          <a:prstGeom prst="rect">
            <a:avLst/>
          </a:prstGeom>
        </p:spPr>
      </p:pic>
    </p:spTree>
    <p:extLst>
      <p:ext uri="{BB962C8B-B14F-4D97-AF65-F5344CB8AC3E}">
        <p14:creationId xmlns:p14="http://schemas.microsoft.com/office/powerpoint/2010/main" val="2477833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5">
    <p:spTree>
      <p:nvGrpSpPr>
        <p:cNvPr id="1" name=""/>
        <p:cNvGrpSpPr/>
        <p:nvPr/>
      </p:nvGrpSpPr>
      <p:grpSpPr>
        <a:xfrm>
          <a:off x="0" y="0"/>
          <a:ext cx="0" cy="0"/>
          <a:chOff x="0" y="0"/>
          <a:chExt cx="0" cy="0"/>
        </a:xfrm>
      </p:grpSpPr>
      <p:sp>
        <p:nvSpPr>
          <p:cNvPr id="6" name="Picture Placeholder 5"/>
          <p:cNvSpPr>
            <a:spLocks noGrp="1"/>
          </p:cNvSpPr>
          <p:nvPr>
            <p:ph type="pic" sz="quarter" idx="32"/>
          </p:nvPr>
        </p:nvSpPr>
        <p:spPr>
          <a:xfrm>
            <a:off x="6969341" y="1276350"/>
            <a:ext cx="4281714" cy="4352923"/>
          </a:xfrm>
          <a:prstGeom prst="rect">
            <a:avLst/>
          </a:prstGeom>
          <a:effectLst/>
        </p:spPr>
        <p:txBody>
          <a:bodyPr/>
          <a:lstStyle/>
          <a:p>
            <a:endParaRPr lang="en-US"/>
          </a:p>
        </p:txBody>
      </p:sp>
      <p:sp>
        <p:nvSpPr>
          <p:cNvPr id="11" name="Marcador de texto 7"/>
          <p:cNvSpPr>
            <a:spLocks noGrp="1"/>
          </p:cNvSpPr>
          <p:nvPr>
            <p:ph type="body" sz="quarter" idx="28" hasCustomPrompt="1"/>
          </p:nvPr>
        </p:nvSpPr>
        <p:spPr>
          <a:xfrm>
            <a:off x="695699" y="2095500"/>
            <a:ext cx="5486400" cy="1292662"/>
          </a:xfrm>
          <a:prstGeom prst="rect">
            <a:avLst/>
          </a:prstGeom>
          <a:noFill/>
        </p:spPr>
        <p:txBody>
          <a:bodyPr vert="horz" wrap="square" lIns="0" tIns="0" rIns="0" bIns="0" numCol="1" spcCol="182880" anchor="t">
            <a:spAutoFit/>
          </a:bodyPr>
          <a:lstStyle>
            <a:lvl1pPr marL="0" indent="0" algn="l">
              <a:lnSpc>
                <a:spcPct val="150000"/>
              </a:lnSpc>
              <a:buNone/>
              <a:defRPr sz="1400" b="0" i="0" baseline="0">
                <a:solidFill>
                  <a:srgbClr val="454545"/>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err="1"/>
              <a:t>Donec</a:t>
            </a:r>
            <a:r>
              <a:rPr lang="en-US"/>
              <a:t> nisi </a:t>
            </a:r>
            <a:r>
              <a:rPr lang="en-US" err="1"/>
              <a:t>nibh</a:t>
            </a:r>
            <a:r>
              <a:rPr lang="en-US"/>
              <a:t>, </a:t>
            </a:r>
            <a:r>
              <a:rPr lang="en-US" err="1"/>
              <a:t>dignissim</a:t>
            </a:r>
            <a:r>
              <a:rPr lang="en-US"/>
              <a:t> </a:t>
            </a:r>
            <a:r>
              <a:rPr lang="en-US" err="1"/>
              <a:t>mollis</a:t>
            </a:r>
            <a:r>
              <a:rPr lang="en-US"/>
              <a:t> </a:t>
            </a:r>
            <a:r>
              <a:rPr lang="en-US" err="1"/>
              <a:t>egestas</a:t>
            </a:r>
            <a:r>
              <a:rPr lang="en-US"/>
              <a:t> non, </a:t>
            </a:r>
            <a:r>
              <a:rPr lang="en-US" err="1"/>
              <a:t>egestas</a:t>
            </a:r>
            <a:r>
              <a:rPr lang="en-US"/>
              <a:t> ac </a:t>
            </a:r>
            <a:r>
              <a:rPr lang="en-US" err="1"/>
              <a:t>orci</a:t>
            </a:r>
            <a:r>
              <a:rPr lang="en-US"/>
              <a:t>. </a:t>
            </a:r>
            <a:r>
              <a:rPr lang="en-US" err="1"/>
              <a:t>Suspendisse</a:t>
            </a:r>
            <a:r>
              <a:rPr lang="en-US"/>
              <a:t> </a:t>
            </a:r>
            <a:r>
              <a:rPr lang="en-US" err="1"/>
              <a:t>condimentum</a:t>
            </a:r>
            <a:r>
              <a:rPr lang="en-US"/>
              <a:t> </a:t>
            </a:r>
            <a:r>
              <a:rPr lang="en-US" err="1"/>
              <a:t>felis</a:t>
            </a:r>
            <a:r>
              <a:rPr lang="en-US"/>
              <a:t> </a:t>
            </a:r>
            <a:r>
              <a:rPr lang="en-US" err="1"/>
              <a:t>ut</a:t>
            </a:r>
            <a:r>
              <a:rPr lang="en-US"/>
              <a:t> </a:t>
            </a:r>
            <a:r>
              <a:rPr lang="en-US" err="1"/>
              <a:t>faucibus</a:t>
            </a:r>
            <a:r>
              <a:rPr lang="en-US"/>
              <a:t> </a:t>
            </a:r>
            <a:r>
              <a:rPr lang="en-US" err="1"/>
              <a:t>ullamcorper</a:t>
            </a:r>
            <a:r>
              <a:rPr lang="en-US"/>
              <a:t>. </a:t>
            </a:r>
            <a:r>
              <a:rPr lang="en-US" err="1"/>
              <a:t>Ut</a:t>
            </a:r>
            <a:r>
              <a:rPr lang="en-US"/>
              <a:t> </a:t>
            </a:r>
            <a:r>
              <a:rPr lang="en-US" err="1"/>
              <a:t>efficitur</a:t>
            </a:r>
            <a:r>
              <a:rPr lang="en-US"/>
              <a:t> </a:t>
            </a:r>
            <a:r>
              <a:rPr lang="en-US" err="1"/>
              <a:t>neque</a:t>
            </a:r>
            <a:r>
              <a:rPr lang="en-US"/>
              <a:t> </a:t>
            </a:r>
            <a:r>
              <a:rPr lang="en-US" err="1"/>
              <a:t>ut</a:t>
            </a:r>
            <a:r>
              <a:rPr lang="en-US"/>
              <a:t> ante </a:t>
            </a:r>
            <a:r>
              <a:rPr lang="en-US" err="1"/>
              <a:t>feugiat</a:t>
            </a:r>
            <a:r>
              <a:rPr lang="en-US"/>
              <a:t> </a:t>
            </a:r>
            <a:r>
              <a:rPr lang="en-US" err="1"/>
              <a:t>mattis</a:t>
            </a:r>
            <a:r>
              <a:rPr lang="en-US"/>
              <a:t>. </a:t>
            </a:r>
            <a:r>
              <a:rPr lang="en-US" err="1"/>
              <a:t>Ut</a:t>
            </a:r>
            <a:r>
              <a:rPr lang="en-US"/>
              <a:t> et </a:t>
            </a:r>
            <a:r>
              <a:rPr lang="en-US" err="1"/>
              <a:t>nibh</a:t>
            </a:r>
            <a:r>
              <a:rPr lang="en-US"/>
              <a:t> </a:t>
            </a:r>
            <a:r>
              <a:rPr lang="en-US" err="1"/>
              <a:t>imperdiet</a:t>
            </a:r>
            <a:r>
              <a:rPr lang="en-US"/>
              <a:t>, </a:t>
            </a:r>
            <a:r>
              <a:rPr lang="en-US" err="1"/>
              <a:t>sodales</a:t>
            </a:r>
            <a:r>
              <a:rPr lang="en-US"/>
              <a:t> </a:t>
            </a:r>
            <a:r>
              <a:rPr lang="en-US" err="1"/>
              <a:t>erat</a:t>
            </a:r>
            <a:r>
              <a:rPr lang="en-US"/>
              <a:t> non, </a:t>
            </a:r>
            <a:r>
              <a:rPr lang="en-US" err="1"/>
              <a:t>vehicula</a:t>
            </a:r>
            <a:r>
              <a:rPr lang="en-US"/>
              <a:t> </a:t>
            </a:r>
            <a:r>
              <a:rPr lang="en-US" err="1"/>
              <a:t>turpis</a:t>
            </a:r>
            <a:r>
              <a:rPr lang="en-US"/>
              <a:t>. </a:t>
            </a:r>
          </a:p>
        </p:txBody>
      </p:sp>
      <p:sp>
        <p:nvSpPr>
          <p:cNvPr id="12" name="Marcador de texto 7"/>
          <p:cNvSpPr>
            <a:spLocks noGrp="1"/>
          </p:cNvSpPr>
          <p:nvPr>
            <p:ph type="body" sz="quarter" idx="35" hasCustomPrompt="1"/>
          </p:nvPr>
        </p:nvSpPr>
        <p:spPr>
          <a:xfrm>
            <a:off x="695699" y="1300370"/>
            <a:ext cx="5486400" cy="457200"/>
          </a:xfrm>
          <a:prstGeom prst="rect">
            <a:avLst/>
          </a:prstGeom>
          <a:noFill/>
        </p:spPr>
        <p:txBody>
          <a:bodyPr vert="horz" wrap="none" lIns="0" tIns="0" rIns="0" bIns="0" anchor="ctr" anchorCtr="0">
            <a:noAutofit/>
          </a:bodyPr>
          <a:lstStyle>
            <a:lvl1pPr marL="0" indent="0" algn="l">
              <a:buNone/>
              <a:defRPr sz="2400" b="0" i="0" baseline="0">
                <a:solidFill>
                  <a:srgbClr val="152841"/>
                </a:solidFill>
                <a:latin typeface="Lato" panose="020F0502020204030203" pitchFamily="34" charset="0"/>
                <a:ea typeface="Lato" panose="020F0502020204030203" pitchFamily="34" charset="0"/>
                <a:cs typeface="Lato" panose="020F0502020204030203" pitchFamily="34" charset="0"/>
              </a:defRPr>
            </a:lvl1pPr>
          </a:lstStyle>
          <a:p>
            <a:pPr lvl="0"/>
            <a:r>
              <a:rPr lang="es-ES_tradnl" err="1"/>
              <a:t>Title</a:t>
            </a:r>
            <a:r>
              <a:rPr lang="es-ES_tradnl"/>
              <a:t> </a:t>
            </a:r>
            <a:r>
              <a:rPr lang="es-ES_tradnl" err="1"/>
              <a:t>Example</a:t>
            </a:r>
            <a:endParaRPr lang="es-ES_tradnl"/>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61580" y="110029"/>
            <a:ext cx="1249420" cy="387869"/>
          </a:xfrm>
          <a:prstGeom prst="rect">
            <a:avLst/>
          </a:prstGeom>
        </p:spPr>
      </p:pic>
      <p:sp>
        <p:nvSpPr>
          <p:cNvPr id="16" name="Rectangle 15"/>
          <p:cNvSpPr/>
          <p:nvPr userDrawn="1"/>
        </p:nvSpPr>
        <p:spPr>
          <a:xfrm>
            <a:off x="0" y="0"/>
            <a:ext cx="12192000" cy="9144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Marcador de texto 7"/>
          <p:cNvSpPr>
            <a:spLocks noGrp="1"/>
          </p:cNvSpPr>
          <p:nvPr>
            <p:ph type="body" sz="quarter" idx="36" hasCustomPrompt="1"/>
          </p:nvPr>
        </p:nvSpPr>
        <p:spPr>
          <a:xfrm>
            <a:off x="381000" y="228600"/>
            <a:ext cx="9372600" cy="457200"/>
          </a:xfrm>
          <a:prstGeom prst="rect">
            <a:avLst/>
          </a:prstGeom>
          <a:noFill/>
        </p:spPr>
        <p:txBody>
          <a:bodyPr vert="horz" wrap="none" lIns="0" tIns="0" rIns="0" bIns="0" anchor="ctr" anchorCtr="0">
            <a:noAutofit/>
          </a:bodyPr>
          <a:lstStyle>
            <a:lvl1pPr marL="0" indent="0" algn="l">
              <a:buNone/>
              <a:defRPr sz="3600" b="1" i="0" baseline="0">
                <a:solidFill>
                  <a:srgbClr val="005D8F"/>
                </a:solidFill>
                <a:latin typeface="Lato" panose="020F0502020204030203" pitchFamily="34" charset="0"/>
                <a:ea typeface="Lato" panose="020F0502020204030203" pitchFamily="34" charset="0"/>
                <a:cs typeface="Lato" panose="020F0502020204030203" pitchFamily="34" charset="0"/>
              </a:defRPr>
            </a:lvl1pPr>
          </a:lstStyle>
          <a:p>
            <a:pPr lvl="0"/>
            <a:r>
              <a:rPr lang="es-ES_tradnl" err="1"/>
              <a:t>Title</a:t>
            </a:r>
            <a:r>
              <a:rPr lang="es-ES_tradnl"/>
              <a:t> </a:t>
            </a:r>
            <a:r>
              <a:rPr lang="es-ES_tradnl" err="1"/>
              <a:t>Example</a:t>
            </a:r>
            <a:endParaRPr lang="es-ES_tradnl"/>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61580" y="110029"/>
            <a:ext cx="1249420" cy="387869"/>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10700" y="165352"/>
            <a:ext cx="2400300" cy="583696"/>
          </a:xfrm>
          <a:prstGeom prst="rect">
            <a:avLst/>
          </a:prstGeom>
        </p:spPr>
      </p:pic>
    </p:spTree>
    <p:extLst>
      <p:ext uri="{BB962C8B-B14F-4D97-AF65-F5344CB8AC3E}">
        <p14:creationId xmlns:p14="http://schemas.microsoft.com/office/powerpoint/2010/main" val="710470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7" name="Marcador de texto 7"/>
          <p:cNvSpPr>
            <a:spLocks noGrp="1"/>
          </p:cNvSpPr>
          <p:nvPr>
            <p:ph type="body" sz="quarter" idx="28" hasCustomPrompt="1"/>
          </p:nvPr>
        </p:nvSpPr>
        <p:spPr>
          <a:xfrm>
            <a:off x="609600" y="1885951"/>
            <a:ext cx="10972800" cy="3867149"/>
          </a:xfrm>
          <a:prstGeom prst="rect">
            <a:avLst/>
          </a:prstGeom>
          <a:noFill/>
        </p:spPr>
        <p:txBody>
          <a:bodyPr vert="horz" wrap="none" lIns="0" tIns="0" rIns="0" bIns="0" numCol="2" spcCol="548640" anchor="t">
            <a:noAutofit/>
          </a:bodyPr>
          <a:lstStyle>
            <a:lvl1pPr marL="0" indent="0" algn="l">
              <a:lnSpc>
                <a:spcPct val="150000"/>
              </a:lnSpc>
              <a:buNone/>
              <a:defRPr sz="1400" b="0" i="0" baseline="0">
                <a:solidFill>
                  <a:schemeClr val="tx1">
                    <a:lumMod val="85000"/>
                    <a:lumOff val="15000"/>
                  </a:schemeClr>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err="1"/>
              <a:t>Donec</a:t>
            </a:r>
            <a:r>
              <a:rPr lang="en-US"/>
              <a:t> nisi </a:t>
            </a:r>
            <a:r>
              <a:rPr lang="en-US" err="1"/>
              <a:t>nibh</a:t>
            </a:r>
            <a:r>
              <a:rPr lang="en-US"/>
              <a:t>, </a:t>
            </a:r>
            <a:r>
              <a:rPr lang="en-US" err="1"/>
              <a:t>dignissim</a:t>
            </a:r>
            <a:r>
              <a:rPr lang="en-US"/>
              <a:t> </a:t>
            </a:r>
            <a:r>
              <a:rPr lang="en-US" err="1"/>
              <a:t>mollis</a:t>
            </a:r>
            <a:r>
              <a:rPr lang="en-US"/>
              <a:t> </a:t>
            </a:r>
            <a:r>
              <a:rPr lang="en-US" err="1"/>
              <a:t>egestas</a:t>
            </a:r>
            <a:r>
              <a:rPr lang="en-US"/>
              <a:t> non, </a:t>
            </a:r>
            <a:r>
              <a:rPr lang="en-US" err="1"/>
              <a:t>egestas</a:t>
            </a:r>
            <a:r>
              <a:rPr lang="en-US"/>
              <a:t> ac </a:t>
            </a:r>
            <a:r>
              <a:rPr lang="en-US" err="1"/>
              <a:t>orci</a:t>
            </a:r>
            <a:r>
              <a:rPr lang="en-US"/>
              <a:t>. </a:t>
            </a:r>
            <a:r>
              <a:rPr lang="en-US" err="1"/>
              <a:t>Suspendisse</a:t>
            </a:r>
            <a:r>
              <a:rPr lang="en-US"/>
              <a:t> </a:t>
            </a:r>
            <a:r>
              <a:rPr lang="en-US" err="1"/>
              <a:t>condimentum</a:t>
            </a:r>
            <a:r>
              <a:rPr lang="en-US"/>
              <a:t> </a:t>
            </a:r>
            <a:r>
              <a:rPr lang="en-US" err="1"/>
              <a:t>felis</a:t>
            </a:r>
            <a:r>
              <a:rPr lang="en-US"/>
              <a:t> </a:t>
            </a:r>
            <a:r>
              <a:rPr lang="en-US" err="1"/>
              <a:t>ut</a:t>
            </a:r>
            <a:r>
              <a:rPr lang="en-US"/>
              <a:t> </a:t>
            </a:r>
            <a:r>
              <a:rPr lang="en-US" err="1"/>
              <a:t>faucibus</a:t>
            </a:r>
            <a:r>
              <a:rPr lang="en-US"/>
              <a:t> </a:t>
            </a:r>
            <a:r>
              <a:rPr lang="en-US" err="1"/>
              <a:t>ullamcorper</a:t>
            </a:r>
            <a:r>
              <a:rPr lang="en-US"/>
              <a:t>. </a:t>
            </a:r>
            <a:r>
              <a:rPr lang="en-US" err="1"/>
              <a:t>Ut</a:t>
            </a:r>
            <a:r>
              <a:rPr lang="en-US"/>
              <a:t> </a:t>
            </a:r>
            <a:r>
              <a:rPr lang="en-US" err="1"/>
              <a:t>efficitur</a:t>
            </a:r>
            <a:r>
              <a:rPr lang="en-US"/>
              <a:t> </a:t>
            </a:r>
            <a:r>
              <a:rPr lang="en-US" err="1"/>
              <a:t>neque</a:t>
            </a:r>
            <a:r>
              <a:rPr lang="en-US"/>
              <a:t> </a:t>
            </a:r>
            <a:r>
              <a:rPr lang="en-US" err="1"/>
              <a:t>ut</a:t>
            </a:r>
            <a:r>
              <a:rPr lang="en-US"/>
              <a:t> ante </a:t>
            </a:r>
            <a:r>
              <a:rPr lang="en-US" err="1"/>
              <a:t>feugiat</a:t>
            </a:r>
            <a:r>
              <a:rPr lang="en-US"/>
              <a:t> </a:t>
            </a:r>
            <a:r>
              <a:rPr lang="en-US" err="1"/>
              <a:t>mattis</a:t>
            </a:r>
            <a:r>
              <a:rPr lang="en-US"/>
              <a:t>. </a:t>
            </a:r>
            <a:r>
              <a:rPr lang="en-US" err="1"/>
              <a:t>Ut</a:t>
            </a:r>
            <a:r>
              <a:rPr lang="en-US"/>
              <a:t> et </a:t>
            </a:r>
            <a:r>
              <a:rPr lang="en-US" err="1"/>
              <a:t>nibh</a:t>
            </a:r>
            <a:r>
              <a:rPr lang="en-US"/>
              <a:t> </a:t>
            </a:r>
            <a:r>
              <a:rPr lang="en-US" err="1"/>
              <a:t>imperdiet</a:t>
            </a:r>
            <a:r>
              <a:rPr lang="en-US"/>
              <a:t>, </a:t>
            </a:r>
            <a:r>
              <a:rPr lang="en-US" err="1"/>
              <a:t>sodales</a:t>
            </a:r>
            <a:r>
              <a:rPr lang="en-US"/>
              <a:t> </a:t>
            </a:r>
            <a:r>
              <a:rPr lang="en-US" err="1"/>
              <a:t>erat</a:t>
            </a:r>
            <a:r>
              <a:rPr lang="en-US"/>
              <a:t> non, </a:t>
            </a:r>
            <a:r>
              <a:rPr lang="en-US" err="1"/>
              <a:t>vehicula</a:t>
            </a:r>
            <a:r>
              <a:rPr lang="en-US"/>
              <a:t> </a:t>
            </a:r>
            <a:r>
              <a:rPr lang="en-US" err="1"/>
              <a:t>turpis</a:t>
            </a:r>
            <a:r>
              <a:rPr lang="en-US"/>
              <a:t>. </a:t>
            </a:r>
          </a:p>
          <a:p>
            <a:r>
              <a:rPr lang="en-US" err="1"/>
              <a:t>Quisque</a:t>
            </a:r>
            <a:r>
              <a:rPr lang="en-US"/>
              <a:t> </a:t>
            </a:r>
            <a:r>
              <a:rPr lang="en-US" err="1"/>
              <a:t>interdum</a:t>
            </a:r>
            <a:r>
              <a:rPr lang="en-US"/>
              <a:t> </a:t>
            </a:r>
            <a:r>
              <a:rPr lang="en-US" err="1"/>
              <a:t>nibh</a:t>
            </a:r>
            <a:r>
              <a:rPr lang="en-US"/>
              <a:t> non dolor </a:t>
            </a:r>
            <a:r>
              <a:rPr lang="en-US" err="1"/>
              <a:t>rutrum</a:t>
            </a:r>
            <a:r>
              <a:rPr lang="en-US"/>
              <a:t> </a:t>
            </a:r>
            <a:r>
              <a:rPr lang="en-US" err="1"/>
              <a:t>lacinia</a:t>
            </a:r>
            <a:r>
              <a:rPr lang="en-US"/>
              <a:t>. </a:t>
            </a:r>
            <a:r>
              <a:rPr lang="en-US" err="1"/>
              <a:t>Sed</a:t>
            </a:r>
            <a:r>
              <a:rPr lang="en-US"/>
              <a:t> </a:t>
            </a:r>
            <a:r>
              <a:rPr lang="en-US" err="1"/>
              <a:t>euismod</a:t>
            </a:r>
            <a:r>
              <a:rPr lang="en-US"/>
              <a:t> id </a:t>
            </a:r>
            <a:r>
              <a:rPr lang="en-US" err="1"/>
              <a:t>nibh</a:t>
            </a:r>
            <a:r>
              <a:rPr lang="en-US"/>
              <a:t> </a:t>
            </a:r>
            <a:r>
              <a:rPr lang="en-US" err="1"/>
              <a:t>quis</a:t>
            </a:r>
            <a:r>
              <a:rPr lang="en-US"/>
              <a:t> </a:t>
            </a:r>
            <a:r>
              <a:rPr lang="en-US" err="1"/>
              <a:t>porttitor</a:t>
            </a:r>
            <a:r>
              <a:rPr lang="en-US"/>
              <a:t>. </a:t>
            </a:r>
            <a:r>
              <a:rPr lang="en-US" err="1"/>
              <a:t>Proin</a:t>
            </a:r>
            <a:r>
              <a:rPr lang="en-US"/>
              <a:t> </a:t>
            </a:r>
            <a:r>
              <a:rPr lang="en-US" err="1"/>
              <a:t>sed</a:t>
            </a:r>
            <a:r>
              <a:rPr lang="en-US"/>
              <a:t> cursus magna, at </a:t>
            </a:r>
            <a:r>
              <a:rPr lang="en-US" err="1"/>
              <a:t>volutpat</a:t>
            </a:r>
            <a:r>
              <a:rPr lang="en-US"/>
              <a:t> ante. </a:t>
            </a:r>
            <a:r>
              <a:rPr lang="en-US" err="1"/>
              <a:t>Suspendisse</a:t>
            </a:r>
            <a:r>
              <a:rPr lang="en-US"/>
              <a:t> </a:t>
            </a:r>
            <a:r>
              <a:rPr lang="en-US" err="1"/>
              <a:t>sed</a:t>
            </a:r>
            <a:r>
              <a:rPr lang="en-US"/>
              <a:t> </a:t>
            </a:r>
            <a:r>
              <a:rPr lang="en-US" err="1"/>
              <a:t>felis</a:t>
            </a:r>
            <a:r>
              <a:rPr lang="en-US"/>
              <a:t> </a:t>
            </a:r>
            <a:r>
              <a:rPr lang="en-US" err="1"/>
              <a:t>nec</a:t>
            </a:r>
            <a:r>
              <a:rPr lang="en-US"/>
              <a:t> ante </a:t>
            </a:r>
            <a:r>
              <a:rPr lang="en-US" err="1"/>
              <a:t>accumsan</a:t>
            </a:r>
            <a:r>
              <a:rPr lang="en-US"/>
              <a:t> </a:t>
            </a:r>
            <a:r>
              <a:rPr lang="en-US" err="1"/>
              <a:t>tempor</a:t>
            </a:r>
            <a:r>
              <a:rPr lang="en-US"/>
              <a:t> </a:t>
            </a:r>
            <a:r>
              <a:rPr lang="en-US" err="1"/>
              <a:t>nec</a:t>
            </a:r>
            <a:r>
              <a:rPr lang="en-US"/>
              <a:t> </a:t>
            </a:r>
            <a:r>
              <a:rPr lang="en-US" err="1"/>
              <a:t>nec</a:t>
            </a:r>
            <a:r>
              <a:rPr lang="en-US"/>
              <a:t> </a:t>
            </a:r>
            <a:r>
              <a:rPr lang="en-US" err="1"/>
              <a:t>elit</a:t>
            </a:r>
            <a:r>
              <a:rPr lang="en-US"/>
              <a:t>. Nam porta </a:t>
            </a:r>
            <a:r>
              <a:rPr lang="en-US" err="1"/>
              <a:t>sed</a:t>
            </a:r>
            <a:r>
              <a:rPr lang="en-US"/>
              <a:t> ipsum </a:t>
            </a:r>
            <a:r>
              <a:rPr lang="en-US" err="1"/>
              <a:t>vel</a:t>
            </a:r>
            <a:r>
              <a:rPr lang="en-US"/>
              <a:t> </a:t>
            </a:r>
            <a:r>
              <a:rPr lang="en-US" err="1"/>
              <a:t>aliquet</a:t>
            </a:r>
            <a:r>
              <a:rPr lang="en-US"/>
              <a:t>. </a:t>
            </a:r>
            <a:r>
              <a:rPr lang="en-US" err="1"/>
              <a:t>Aenean</a:t>
            </a:r>
            <a:r>
              <a:rPr lang="en-US"/>
              <a:t> </a:t>
            </a:r>
            <a:r>
              <a:rPr lang="en-US" err="1"/>
              <a:t>ultrices</a:t>
            </a:r>
            <a:r>
              <a:rPr lang="en-US"/>
              <a:t> porta </a:t>
            </a:r>
            <a:r>
              <a:rPr lang="en-US" err="1"/>
              <a:t>tincidunt</a:t>
            </a:r>
            <a:r>
              <a:rPr lang="en-US"/>
              <a:t>. Nam et mi magna. </a:t>
            </a:r>
            <a:r>
              <a:rPr lang="en-US" err="1"/>
              <a:t>Vivamus</a:t>
            </a:r>
            <a:r>
              <a:rPr lang="en-US"/>
              <a:t> </a:t>
            </a:r>
            <a:r>
              <a:rPr lang="en-US" err="1"/>
              <a:t>luctus</a:t>
            </a:r>
            <a:r>
              <a:rPr lang="en-US"/>
              <a:t> </a:t>
            </a:r>
            <a:r>
              <a:rPr lang="en-US" err="1"/>
              <a:t>posuere</a:t>
            </a:r>
            <a:r>
              <a:rPr lang="en-US"/>
              <a:t> </a:t>
            </a:r>
            <a:r>
              <a:rPr lang="en-US" err="1"/>
              <a:t>placerat</a:t>
            </a:r>
            <a:r>
              <a:rPr lang="en-US"/>
              <a:t>. </a:t>
            </a:r>
            <a:r>
              <a:rPr lang="en-US" err="1"/>
              <a:t>Praesent</a:t>
            </a:r>
            <a:r>
              <a:rPr lang="en-US"/>
              <a:t> </a:t>
            </a:r>
            <a:r>
              <a:rPr lang="en-US" err="1"/>
              <a:t>turpis</a:t>
            </a:r>
            <a:r>
              <a:rPr lang="en-US"/>
              <a:t> quam, </a:t>
            </a:r>
            <a:r>
              <a:rPr lang="en-US" err="1"/>
              <a:t>placerat</a:t>
            </a:r>
            <a:r>
              <a:rPr lang="en-US"/>
              <a:t> </a:t>
            </a:r>
            <a:r>
              <a:rPr lang="en-US" err="1"/>
              <a:t>malesuada</a:t>
            </a:r>
            <a:r>
              <a:rPr lang="en-US"/>
              <a:t> </a:t>
            </a:r>
            <a:r>
              <a:rPr lang="en-US" err="1"/>
              <a:t>pretium</a:t>
            </a:r>
            <a:r>
              <a:rPr lang="en-US"/>
              <a:t> vitae, </a:t>
            </a:r>
            <a:r>
              <a:rPr lang="en-US" err="1"/>
              <a:t>scelerisque</a:t>
            </a:r>
            <a:r>
              <a:rPr lang="en-US"/>
              <a:t> sit </a:t>
            </a:r>
            <a:r>
              <a:rPr lang="en-US" err="1"/>
              <a:t>amet</a:t>
            </a:r>
            <a:r>
              <a:rPr lang="en-US"/>
              <a:t> quam. </a:t>
            </a:r>
          </a:p>
          <a:p>
            <a:r>
              <a:rPr lang="en-US" err="1"/>
              <a:t>Praesent</a:t>
            </a:r>
            <a:r>
              <a:rPr lang="en-US"/>
              <a:t> </a:t>
            </a:r>
            <a:r>
              <a:rPr lang="en-US" err="1"/>
              <a:t>iaculis</a:t>
            </a:r>
            <a:r>
              <a:rPr lang="en-US"/>
              <a:t> </a:t>
            </a:r>
            <a:r>
              <a:rPr lang="en-US" err="1"/>
              <a:t>eget</a:t>
            </a:r>
            <a:r>
              <a:rPr lang="en-US"/>
              <a:t> </a:t>
            </a:r>
            <a:r>
              <a:rPr lang="en-US" err="1"/>
              <a:t>odio</a:t>
            </a:r>
            <a:r>
              <a:rPr lang="en-US"/>
              <a:t> </a:t>
            </a:r>
            <a:r>
              <a:rPr lang="en-US" err="1"/>
              <a:t>eget</a:t>
            </a:r>
            <a:r>
              <a:rPr lang="en-US"/>
              <a:t> </a:t>
            </a:r>
            <a:r>
              <a:rPr lang="en-US" err="1"/>
              <a:t>congue</a:t>
            </a:r>
            <a:r>
              <a:rPr lang="en-US"/>
              <a:t>. </a:t>
            </a:r>
            <a:r>
              <a:rPr lang="en-US" err="1"/>
              <a:t>Aenean</a:t>
            </a:r>
            <a:r>
              <a:rPr lang="en-US"/>
              <a:t> </a:t>
            </a:r>
            <a:r>
              <a:rPr lang="en-US" err="1"/>
              <a:t>condimentum</a:t>
            </a:r>
            <a:r>
              <a:rPr lang="en-US"/>
              <a:t> </a:t>
            </a:r>
            <a:r>
              <a:rPr lang="en-US" err="1"/>
              <a:t>augue</a:t>
            </a:r>
            <a:r>
              <a:rPr lang="en-US"/>
              <a:t> </a:t>
            </a:r>
            <a:r>
              <a:rPr lang="en-US" err="1"/>
              <a:t>sed</a:t>
            </a:r>
            <a:r>
              <a:rPr lang="en-US"/>
              <a:t> </a:t>
            </a:r>
            <a:r>
              <a:rPr lang="en-US" err="1"/>
              <a:t>auctor</a:t>
            </a:r>
            <a:r>
              <a:rPr lang="en-US"/>
              <a:t> </a:t>
            </a:r>
            <a:r>
              <a:rPr lang="en-US" err="1"/>
              <a:t>interdum</a:t>
            </a:r>
            <a:r>
              <a:rPr lang="en-US"/>
              <a:t>. Nam nisi </a:t>
            </a:r>
            <a:r>
              <a:rPr lang="en-US" err="1"/>
              <a:t>sem</a:t>
            </a:r>
            <a:r>
              <a:rPr lang="en-US"/>
              <a:t>, </a:t>
            </a:r>
            <a:r>
              <a:rPr lang="en-US" err="1"/>
              <a:t>faucibus</a:t>
            </a:r>
            <a:r>
              <a:rPr lang="en-US"/>
              <a:t> </a:t>
            </a:r>
            <a:r>
              <a:rPr lang="en-US" err="1"/>
              <a:t>vel</a:t>
            </a:r>
            <a:r>
              <a:rPr lang="en-US"/>
              <a:t> maximus id, maximus sit </a:t>
            </a:r>
            <a:r>
              <a:rPr lang="en-US" err="1"/>
              <a:t>amet</a:t>
            </a:r>
            <a:r>
              <a:rPr lang="en-US"/>
              <a:t> </a:t>
            </a:r>
            <a:r>
              <a:rPr lang="en-US" err="1"/>
              <a:t>neque</a:t>
            </a:r>
            <a:r>
              <a:rPr lang="en-US"/>
              <a:t>. Integer </a:t>
            </a:r>
            <a:r>
              <a:rPr lang="en-US" err="1"/>
              <a:t>ornare</a:t>
            </a:r>
            <a:r>
              <a:rPr lang="en-US"/>
              <a:t> </a:t>
            </a:r>
            <a:r>
              <a:rPr lang="en-US" err="1"/>
              <a:t>justo</a:t>
            </a:r>
            <a:r>
              <a:rPr lang="en-US"/>
              <a:t> </a:t>
            </a:r>
            <a:r>
              <a:rPr lang="en-US" err="1"/>
              <a:t>ultricies</a:t>
            </a:r>
            <a:r>
              <a:rPr lang="en-US"/>
              <a:t> </a:t>
            </a:r>
            <a:r>
              <a:rPr lang="en-US" err="1"/>
              <a:t>lectus</a:t>
            </a:r>
            <a:r>
              <a:rPr lang="en-US"/>
              <a:t> </a:t>
            </a:r>
            <a:r>
              <a:rPr lang="en-US" err="1"/>
              <a:t>fermentum</a:t>
            </a:r>
            <a:r>
              <a:rPr lang="en-US"/>
              <a:t>, </a:t>
            </a:r>
            <a:r>
              <a:rPr lang="en-US" err="1"/>
              <a:t>eget</a:t>
            </a:r>
            <a:r>
              <a:rPr lang="en-US"/>
              <a:t> </a:t>
            </a:r>
            <a:r>
              <a:rPr lang="en-US" err="1"/>
              <a:t>sollicitudin</a:t>
            </a:r>
            <a:r>
              <a:rPr lang="en-US"/>
              <a:t> ex </a:t>
            </a:r>
            <a:r>
              <a:rPr lang="en-US" err="1"/>
              <a:t>vestibulum</a:t>
            </a:r>
            <a:r>
              <a:rPr lang="en-US"/>
              <a: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a:t>
            </a:r>
          </a:p>
          <a:p>
            <a:r>
              <a:rPr lang="en-US" err="1"/>
              <a:t>Aenean</a:t>
            </a:r>
            <a:r>
              <a:rPr lang="en-US"/>
              <a:t> </a:t>
            </a:r>
            <a:r>
              <a:rPr lang="en-US" err="1"/>
              <a:t>eu</a:t>
            </a:r>
            <a:r>
              <a:rPr lang="en-US"/>
              <a:t> </a:t>
            </a:r>
            <a:r>
              <a:rPr lang="en-US" err="1"/>
              <a:t>erat</a:t>
            </a:r>
            <a:r>
              <a:rPr lang="en-US"/>
              <a:t> </a:t>
            </a:r>
            <a:r>
              <a:rPr lang="en-US" err="1"/>
              <a:t>fringilla</a:t>
            </a:r>
            <a:r>
              <a:rPr lang="en-US"/>
              <a:t>, </a:t>
            </a:r>
            <a:r>
              <a:rPr lang="en-US" err="1"/>
              <a:t>elementum</a:t>
            </a:r>
            <a:r>
              <a:rPr lang="en-US"/>
              <a:t> </a:t>
            </a:r>
            <a:r>
              <a:rPr lang="en-US" err="1"/>
              <a:t>massa</a:t>
            </a:r>
            <a:r>
              <a:rPr lang="en-US"/>
              <a:t> </a:t>
            </a:r>
            <a:r>
              <a:rPr lang="en-US" err="1"/>
              <a:t>volutpat</a:t>
            </a:r>
            <a:r>
              <a:rPr lang="en-US"/>
              <a:t>, </a:t>
            </a:r>
            <a:r>
              <a:rPr lang="en-US" err="1"/>
              <a:t>laoreet</a:t>
            </a:r>
            <a:r>
              <a:rPr lang="en-US"/>
              <a:t> </a:t>
            </a:r>
            <a:r>
              <a:rPr lang="en-US" err="1"/>
              <a:t>nulla</a:t>
            </a:r>
            <a:r>
              <a:rPr lang="en-US"/>
              <a:t>. </a:t>
            </a:r>
            <a:r>
              <a:rPr lang="en-US" err="1"/>
              <a:t>Nulla</a:t>
            </a:r>
            <a:r>
              <a:rPr lang="en-US"/>
              <a:t> at </a:t>
            </a:r>
            <a:r>
              <a:rPr lang="en-US" err="1"/>
              <a:t>sapien</a:t>
            </a:r>
            <a:r>
              <a:rPr lang="en-US"/>
              <a:t> </a:t>
            </a:r>
            <a:r>
              <a:rPr lang="en-US" err="1"/>
              <a:t>finibus</a:t>
            </a:r>
            <a:r>
              <a:rPr lang="en-US"/>
              <a:t>, </a:t>
            </a:r>
            <a:r>
              <a:rPr lang="en-US" err="1"/>
              <a:t>porttitor</a:t>
            </a:r>
            <a:r>
              <a:rPr lang="en-US"/>
              <a:t> </a:t>
            </a:r>
            <a:r>
              <a:rPr lang="en-US" err="1"/>
              <a:t>risus</a:t>
            </a:r>
            <a:r>
              <a:rPr lang="en-US"/>
              <a:t> ac, </a:t>
            </a:r>
          </a:p>
        </p:txBody>
      </p:sp>
      <p:sp>
        <p:nvSpPr>
          <p:cNvPr id="10" name="Marcador de texto 7"/>
          <p:cNvSpPr>
            <a:spLocks noGrp="1"/>
          </p:cNvSpPr>
          <p:nvPr>
            <p:ph type="body" sz="quarter" idx="31" hasCustomPrompt="1"/>
          </p:nvPr>
        </p:nvSpPr>
        <p:spPr>
          <a:xfrm>
            <a:off x="609600" y="1299936"/>
            <a:ext cx="5486400" cy="509954"/>
          </a:xfrm>
          <a:prstGeom prst="rect">
            <a:avLst/>
          </a:prstGeom>
          <a:noFill/>
        </p:spPr>
        <p:txBody>
          <a:bodyPr vert="horz" wrap="none" lIns="0" tIns="0" rIns="0" bIns="0" anchor="ctr" anchorCtr="0">
            <a:noAutofit/>
          </a:bodyPr>
          <a:lstStyle>
            <a:lvl1pPr marL="0" indent="0" algn="l">
              <a:buNone/>
              <a:defRPr sz="2400" b="0" i="0" baseline="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stStyle>
          <a:p>
            <a:pPr lvl="0"/>
            <a:r>
              <a:rPr lang="es-ES_tradnl" err="1"/>
              <a:t>Title</a:t>
            </a:r>
            <a:r>
              <a:rPr lang="es-ES_tradnl"/>
              <a:t> </a:t>
            </a:r>
            <a:r>
              <a:rPr lang="es-ES_tradnl" err="1"/>
              <a:t>Example</a:t>
            </a:r>
            <a:endParaRPr lang="es-ES_tradnl"/>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61580" y="110029"/>
            <a:ext cx="1249420" cy="387869"/>
          </a:xfrm>
          <a:prstGeom prst="rect">
            <a:avLst/>
          </a:prstGeom>
        </p:spPr>
      </p:pic>
      <p:sp>
        <p:nvSpPr>
          <p:cNvPr id="9" name="Rectangle 8"/>
          <p:cNvSpPr/>
          <p:nvPr userDrawn="1"/>
        </p:nvSpPr>
        <p:spPr>
          <a:xfrm>
            <a:off x="0" y="0"/>
            <a:ext cx="12192000" cy="9144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arcador de texto 7"/>
          <p:cNvSpPr>
            <a:spLocks noGrp="1"/>
          </p:cNvSpPr>
          <p:nvPr>
            <p:ph type="body" sz="quarter" idx="30" hasCustomPrompt="1"/>
          </p:nvPr>
        </p:nvSpPr>
        <p:spPr>
          <a:xfrm>
            <a:off x="381000" y="228600"/>
            <a:ext cx="9372600" cy="457200"/>
          </a:xfrm>
          <a:prstGeom prst="rect">
            <a:avLst/>
          </a:prstGeom>
          <a:noFill/>
        </p:spPr>
        <p:txBody>
          <a:bodyPr vert="horz" wrap="none" lIns="0" tIns="0" rIns="0" bIns="0" anchor="ctr" anchorCtr="0">
            <a:noAutofit/>
          </a:bodyPr>
          <a:lstStyle>
            <a:lvl1pPr marL="0" indent="0" algn="l">
              <a:buNone/>
              <a:defRPr sz="3600" b="1" i="0" baseline="0">
                <a:solidFill>
                  <a:srgbClr val="005D8F"/>
                </a:solidFill>
                <a:latin typeface="Lato" panose="020F0502020204030203" pitchFamily="34" charset="0"/>
                <a:ea typeface="Lato" panose="020F0502020204030203" pitchFamily="34" charset="0"/>
                <a:cs typeface="Lato" panose="020F0502020204030203" pitchFamily="34" charset="0"/>
              </a:defRPr>
            </a:lvl1pPr>
          </a:lstStyle>
          <a:p>
            <a:pPr lvl="0"/>
            <a:r>
              <a:rPr lang="es-ES_tradnl" err="1"/>
              <a:t>Title</a:t>
            </a:r>
            <a:r>
              <a:rPr lang="es-ES_tradnl"/>
              <a:t> </a:t>
            </a:r>
            <a:r>
              <a:rPr lang="es-ES_tradnl" err="1"/>
              <a:t>Example</a:t>
            </a:r>
            <a:endParaRPr lang="es-ES_tradnl"/>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61580" y="110029"/>
            <a:ext cx="1249420" cy="387869"/>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10700" y="165352"/>
            <a:ext cx="2400300" cy="583696"/>
          </a:xfrm>
          <a:prstGeom prst="rect">
            <a:avLst/>
          </a:prstGeom>
        </p:spPr>
      </p:pic>
    </p:spTree>
    <p:extLst>
      <p:ext uri="{BB962C8B-B14F-4D97-AF65-F5344CB8AC3E}">
        <p14:creationId xmlns:p14="http://schemas.microsoft.com/office/powerpoint/2010/main" val="958533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BLANK 1">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463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BLANK 1">
    <p:spTree>
      <p:nvGrpSpPr>
        <p:cNvPr id="1" name=""/>
        <p:cNvGrpSpPr/>
        <p:nvPr/>
      </p:nvGrpSpPr>
      <p:grpSpPr>
        <a:xfrm>
          <a:off x="0" y="0"/>
          <a:ext cx="0" cy="0"/>
          <a:chOff x="0" y="0"/>
          <a:chExt cx="0" cy="0"/>
        </a:xfrm>
      </p:grpSpPr>
      <p:sp>
        <p:nvSpPr>
          <p:cNvPr id="218" name="Picture Placeholder 7"/>
          <p:cNvSpPr>
            <a:spLocks noGrp="1"/>
          </p:cNvSpPr>
          <p:nvPr>
            <p:ph type="pic" sz="quarter" idx="30"/>
          </p:nvPr>
        </p:nvSpPr>
        <p:spPr>
          <a:xfrm>
            <a:off x="0" y="971550"/>
            <a:ext cx="12192000" cy="5886450"/>
          </a:xfrm>
          <a:prstGeom prst="rect">
            <a:avLst/>
          </a:prstGeom>
        </p:spPr>
        <p:txBody>
          <a:bodyPr/>
          <a:lstStyle/>
          <a:p>
            <a:r>
              <a:rPr lang="en-US"/>
              <a:t>Click icon to add picture</a:t>
            </a:r>
            <a:endParaRPr lang="en-GB"/>
          </a:p>
        </p:txBody>
      </p:sp>
      <p:sp>
        <p:nvSpPr>
          <p:cNvPr id="214" name="Text Placeholder 6"/>
          <p:cNvSpPr>
            <a:spLocks noGrp="1"/>
          </p:cNvSpPr>
          <p:nvPr>
            <p:ph type="body" sz="quarter" idx="10" hasCustomPrompt="1"/>
          </p:nvPr>
        </p:nvSpPr>
        <p:spPr>
          <a:xfrm>
            <a:off x="0" y="971550"/>
            <a:ext cx="12192000" cy="5886450"/>
          </a:xfrm>
          <a:prstGeom prst="rect">
            <a:avLst/>
          </a:prstGeom>
          <a:solidFill>
            <a:srgbClr val="005D8F">
              <a:alpha val="30000"/>
            </a:srgbClr>
          </a:solidFill>
        </p:spPr>
        <p:txBody>
          <a:bodyPr tIns="1097280"/>
          <a:lstStyle>
            <a:lvl1pPr marL="0" indent="0" algn="ctr">
              <a:spcBef>
                <a:spcPts val="0"/>
              </a:spcBef>
              <a:buNone/>
              <a:defRPr lang="en-US" sz="6600" b="0" kern="1200" smtClean="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a:t>Presentation title </a:t>
            </a:r>
            <a:endParaRPr lang="id-ID"/>
          </a:p>
          <a:p>
            <a:pPr lvl="0"/>
            <a:r>
              <a:rPr lang="en-US"/>
              <a:t>goes here</a:t>
            </a:r>
          </a:p>
        </p:txBody>
      </p:sp>
      <p:sp>
        <p:nvSpPr>
          <p:cNvPr id="215" name="Marcador de texto 7"/>
          <p:cNvSpPr>
            <a:spLocks noGrp="1"/>
          </p:cNvSpPr>
          <p:nvPr>
            <p:ph type="body" sz="quarter" idx="28" hasCustomPrompt="1"/>
          </p:nvPr>
        </p:nvSpPr>
        <p:spPr>
          <a:xfrm>
            <a:off x="3108960" y="4352585"/>
            <a:ext cx="5974080" cy="461665"/>
          </a:xfrm>
          <a:prstGeom prst="rect">
            <a:avLst/>
          </a:prstGeom>
          <a:noFill/>
        </p:spPr>
        <p:txBody>
          <a:bodyPr vert="horz" wrap="square" lIns="0" tIns="0" rIns="0" bIns="0" numCol="1" spcCol="182880" anchor="t">
            <a:spAutoFit/>
          </a:bodyPr>
          <a:lstStyle>
            <a:lvl1pPr marL="0" indent="0" algn="ctr">
              <a:lnSpc>
                <a:spcPct val="150000"/>
              </a:lnSpc>
              <a:buNone/>
              <a:defRPr sz="2000" b="0" i="0" baseline="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id-ID"/>
              <a:t>Subtitle Here</a:t>
            </a:r>
            <a:endParaRPr lang="en-US" dirty="0"/>
          </a:p>
        </p:txBody>
      </p:sp>
      <p:sp>
        <p:nvSpPr>
          <p:cNvPr id="216" name="Marcador de texto 7"/>
          <p:cNvSpPr>
            <a:spLocks noGrp="1"/>
          </p:cNvSpPr>
          <p:nvPr>
            <p:ph type="body" sz="quarter" idx="29" hasCustomPrompt="1"/>
          </p:nvPr>
        </p:nvSpPr>
        <p:spPr>
          <a:xfrm>
            <a:off x="3108960" y="6137088"/>
            <a:ext cx="5974080" cy="415498"/>
          </a:xfrm>
          <a:prstGeom prst="rect">
            <a:avLst/>
          </a:prstGeom>
          <a:noFill/>
        </p:spPr>
        <p:txBody>
          <a:bodyPr vert="horz" wrap="square" lIns="0" tIns="0" rIns="0" bIns="0" numCol="1" spcCol="182880" anchor="ctr">
            <a:spAutoFit/>
          </a:bodyPr>
          <a:lstStyle>
            <a:lvl1pPr marL="0" indent="0" algn="ctr">
              <a:lnSpc>
                <a:spcPct val="150000"/>
              </a:lnSpc>
              <a:buNone/>
              <a:defRPr sz="1800" b="1" i="0" baseline="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id-ID"/>
              <a:t>Contact/date</a:t>
            </a:r>
            <a:endParaRPr lang="en-US" dirty="0"/>
          </a:p>
        </p:txBody>
      </p:sp>
      <p:pic>
        <p:nvPicPr>
          <p:cNvPr id="220" name="Picture 2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10700" y="165352"/>
            <a:ext cx="2400300" cy="583696"/>
          </a:xfrm>
          <a:prstGeom prst="rect">
            <a:avLst/>
          </a:prstGeom>
        </p:spPr>
      </p:pic>
    </p:spTree>
    <p:extLst>
      <p:ext uri="{BB962C8B-B14F-4D97-AF65-F5344CB8AC3E}">
        <p14:creationId xmlns:p14="http://schemas.microsoft.com/office/powerpoint/2010/main" val="2084719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1">
    <p:spTree>
      <p:nvGrpSpPr>
        <p:cNvPr id="1" name=""/>
        <p:cNvGrpSpPr/>
        <p:nvPr/>
      </p:nvGrpSpPr>
      <p:grpSpPr>
        <a:xfrm>
          <a:off x="0" y="0"/>
          <a:ext cx="0" cy="0"/>
          <a:chOff x="0" y="0"/>
          <a:chExt cx="0" cy="0"/>
        </a:xfrm>
      </p:grpSpPr>
      <p:sp>
        <p:nvSpPr>
          <p:cNvPr id="3" name="Rectangle 2"/>
          <p:cNvSpPr/>
          <p:nvPr userDrawn="1"/>
        </p:nvSpPr>
        <p:spPr>
          <a:xfrm>
            <a:off x="0" y="0"/>
            <a:ext cx="12192000" cy="9144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arcador de texto 7"/>
          <p:cNvSpPr>
            <a:spLocks noGrp="1"/>
          </p:cNvSpPr>
          <p:nvPr>
            <p:ph type="body" sz="quarter" idx="30" hasCustomPrompt="1"/>
          </p:nvPr>
        </p:nvSpPr>
        <p:spPr>
          <a:xfrm>
            <a:off x="381000" y="228600"/>
            <a:ext cx="9372600" cy="457200"/>
          </a:xfrm>
          <a:prstGeom prst="rect">
            <a:avLst/>
          </a:prstGeom>
          <a:noFill/>
        </p:spPr>
        <p:txBody>
          <a:bodyPr vert="horz" wrap="none" lIns="0" tIns="0" rIns="0" bIns="0" anchor="ctr" anchorCtr="0">
            <a:noAutofit/>
          </a:bodyPr>
          <a:lstStyle>
            <a:lvl1pPr marL="0" indent="0" algn="l">
              <a:buNone/>
              <a:defRPr sz="3600" b="1" i="0" baseline="0">
                <a:solidFill>
                  <a:srgbClr val="005D8F"/>
                </a:solidFill>
                <a:latin typeface="Lato" panose="020F0502020204030203" pitchFamily="34" charset="0"/>
                <a:ea typeface="Lato" panose="020F0502020204030203" pitchFamily="34" charset="0"/>
                <a:cs typeface="Lato" panose="020F0502020204030203" pitchFamily="34" charset="0"/>
              </a:defRPr>
            </a:lvl1pPr>
          </a:lstStyle>
          <a:p>
            <a:pPr lvl="0"/>
            <a:r>
              <a:rPr lang="es-ES_tradnl" dirty="0" err="1"/>
              <a:t>Title</a:t>
            </a:r>
            <a:r>
              <a:rPr lang="es-ES_tradnl" dirty="0"/>
              <a:t> </a:t>
            </a:r>
            <a:r>
              <a:rPr lang="es-ES_tradnl" dirty="0" err="1"/>
              <a:t>Example</a:t>
            </a:r>
            <a:endParaRPr lang="es-ES_tradnl"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61580" y="110029"/>
            <a:ext cx="1249420" cy="387869"/>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10700" y="165352"/>
            <a:ext cx="2400300" cy="583696"/>
          </a:xfrm>
          <a:prstGeom prst="rect">
            <a:avLst/>
          </a:prstGeom>
        </p:spPr>
      </p:pic>
    </p:spTree>
    <p:extLst>
      <p:ext uri="{BB962C8B-B14F-4D97-AF65-F5344CB8AC3E}">
        <p14:creationId xmlns:p14="http://schemas.microsoft.com/office/powerpoint/2010/main" val="3746940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8" name="Marcador de texto 7"/>
          <p:cNvSpPr>
            <a:spLocks noGrp="1"/>
          </p:cNvSpPr>
          <p:nvPr>
            <p:ph type="body" sz="quarter" idx="30" hasCustomPrompt="1"/>
          </p:nvPr>
        </p:nvSpPr>
        <p:spPr>
          <a:xfrm>
            <a:off x="609600" y="1331686"/>
            <a:ext cx="5486400" cy="457200"/>
          </a:xfrm>
          <a:prstGeom prst="rect">
            <a:avLst/>
          </a:prstGeom>
          <a:noFill/>
        </p:spPr>
        <p:txBody>
          <a:bodyPr vert="horz" wrap="none" lIns="0" tIns="0" rIns="0" bIns="0" anchor="ctr" anchorCtr="0">
            <a:noAutofit/>
          </a:bodyPr>
          <a:lstStyle>
            <a:lvl1pPr marL="0" indent="0" algn="l">
              <a:buNone/>
              <a:defRPr sz="2400" b="0" i="0" baseline="0">
                <a:solidFill>
                  <a:srgbClr val="454545"/>
                </a:solidFill>
                <a:latin typeface="Lato" panose="020F0502020204030203" pitchFamily="34" charset="0"/>
                <a:ea typeface="Lato" panose="020F0502020204030203" pitchFamily="34" charset="0"/>
                <a:cs typeface="Lato" panose="020F0502020204030203" pitchFamily="34" charset="0"/>
              </a:defRPr>
            </a:lvl1pPr>
          </a:lstStyle>
          <a:p>
            <a:pPr lvl="0"/>
            <a:r>
              <a:rPr lang="es-ES_tradnl" dirty="0" err="1"/>
              <a:t>Title</a:t>
            </a:r>
            <a:r>
              <a:rPr lang="es-ES_tradnl" dirty="0"/>
              <a:t> </a:t>
            </a:r>
            <a:r>
              <a:rPr lang="es-ES_tradnl" dirty="0" err="1"/>
              <a:t>Example</a:t>
            </a:r>
            <a:endParaRPr lang="es-ES_tradnl" dirty="0"/>
          </a:p>
        </p:txBody>
      </p:sp>
      <p:sp>
        <p:nvSpPr>
          <p:cNvPr id="3" name="Text Placeholder 2"/>
          <p:cNvSpPr>
            <a:spLocks noGrp="1"/>
          </p:cNvSpPr>
          <p:nvPr>
            <p:ph type="body" sz="quarter" idx="31"/>
          </p:nvPr>
        </p:nvSpPr>
        <p:spPr>
          <a:xfrm>
            <a:off x="609600" y="1980851"/>
            <a:ext cx="10972800" cy="3664298"/>
          </a:xfrm>
          <a:prstGeom prst="rect">
            <a:avLst/>
          </a:prstGeom>
        </p:spPr>
        <p:txBody>
          <a:bodyPr/>
          <a:lstStyle>
            <a:lvl1pPr marL="228600" indent="-228600">
              <a:lnSpc>
                <a:spcPct val="114000"/>
              </a:lnSpc>
              <a:spcAft>
                <a:spcPts val="1200"/>
              </a:spcAft>
              <a:buClr>
                <a:srgbClr val="005D8F"/>
              </a:buClr>
              <a:buFont typeface="Wingdings" panose="05000000000000000000" pitchFamily="2" charset="2"/>
              <a:buChar char="§"/>
              <a:defRPr lang="en-US" sz="1600" b="0" i="0" kern="1200" baseline="0" smtClean="0">
                <a:solidFill>
                  <a:srgbClr val="454545"/>
                </a:solidFill>
                <a:latin typeface="Lato Light" panose="020F0502020204030203" pitchFamily="34" charset="0"/>
                <a:ea typeface="Lato Light" panose="020F0502020204030203" pitchFamily="34" charset="0"/>
                <a:cs typeface="Lato Light" panose="020F0502020204030203" pitchFamily="34" charset="0"/>
              </a:defRPr>
            </a:lvl1pPr>
            <a:lvl2pPr marL="457200" indent="-228600">
              <a:lnSpc>
                <a:spcPct val="114000"/>
              </a:lnSpc>
              <a:spcAft>
                <a:spcPts val="1200"/>
              </a:spcAft>
              <a:buClr>
                <a:srgbClr val="005D8F"/>
              </a:buClr>
              <a:buFont typeface="Nunito Sans" panose="00000500000000000000" pitchFamily="2" charset="0"/>
              <a:buChar char="−"/>
              <a:defRPr sz="1400">
                <a:solidFill>
                  <a:srgbClr val="454545"/>
                </a:solidFill>
                <a:latin typeface="Lato Light" panose="020F0502020204030203" pitchFamily="34" charset="0"/>
                <a:ea typeface="Lato Light" panose="020F0502020204030203" pitchFamily="34" charset="0"/>
                <a:cs typeface="Lato Light" panose="020F0502020204030203" pitchFamily="34" charset="0"/>
              </a:defRPr>
            </a:lvl2pPr>
            <a:lvl3pPr marL="685800" indent="-228600">
              <a:lnSpc>
                <a:spcPct val="114000"/>
              </a:lnSpc>
              <a:spcAft>
                <a:spcPts val="1200"/>
              </a:spcAft>
              <a:buClr>
                <a:srgbClr val="005D8F"/>
              </a:buClr>
              <a:buFont typeface="Arial" panose="020B0604020202020204" pitchFamily="34" charset="0"/>
              <a:buChar char="•"/>
              <a:defRPr sz="1200">
                <a:solidFill>
                  <a:srgbClr val="454545"/>
                </a:solidFill>
                <a:latin typeface="Lato Light" panose="020F0502020204030203" pitchFamily="34" charset="0"/>
                <a:ea typeface="Lato Light" panose="020F0502020204030203" pitchFamily="34" charset="0"/>
                <a:cs typeface="Lato Light" panose="020F0502020204030203" pitchFamily="34" charset="0"/>
              </a:defRPr>
            </a:lvl3pPr>
          </a:lstStyle>
          <a:p>
            <a:pPr lvl="0"/>
            <a:r>
              <a:rPr lang="en-US"/>
              <a:t>Edit Master text styles</a:t>
            </a:r>
          </a:p>
          <a:p>
            <a:pPr lvl="1"/>
            <a:r>
              <a:rPr lang="en-US"/>
              <a:t>Second level</a:t>
            </a:r>
          </a:p>
          <a:p>
            <a:pPr lvl="2"/>
            <a:r>
              <a:rPr lang="en-US"/>
              <a:t>Third level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61580" y="110029"/>
            <a:ext cx="1249420" cy="387869"/>
          </a:xfrm>
          <a:prstGeom prst="rect">
            <a:avLst/>
          </a:prstGeom>
        </p:spPr>
      </p:pic>
      <p:sp>
        <p:nvSpPr>
          <p:cNvPr id="10" name="Rectangle 9"/>
          <p:cNvSpPr/>
          <p:nvPr userDrawn="1"/>
        </p:nvSpPr>
        <p:spPr>
          <a:xfrm>
            <a:off x="0" y="0"/>
            <a:ext cx="12192000" cy="9144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arcador de texto 7"/>
          <p:cNvSpPr>
            <a:spLocks noGrp="1"/>
          </p:cNvSpPr>
          <p:nvPr>
            <p:ph type="body" sz="quarter" idx="32" hasCustomPrompt="1"/>
          </p:nvPr>
        </p:nvSpPr>
        <p:spPr>
          <a:xfrm>
            <a:off x="381000" y="228600"/>
            <a:ext cx="9372600" cy="457200"/>
          </a:xfrm>
          <a:prstGeom prst="rect">
            <a:avLst/>
          </a:prstGeom>
          <a:noFill/>
        </p:spPr>
        <p:txBody>
          <a:bodyPr vert="horz" wrap="none" lIns="0" tIns="0" rIns="0" bIns="0" anchor="ctr" anchorCtr="0">
            <a:noAutofit/>
          </a:bodyPr>
          <a:lstStyle>
            <a:lvl1pPr marL="0" indent="0" algn="l">
              <a:buNone/>
              <a:defRPr sz="3600" b="1" i="0" baseline="0">
                <a:solidFill>
                  <a:srgbClr val="005D8F"/>
                </a:solidFill>
                <a:latin typeface="Lato" panose="020F0502020204030203" pitchFamily="34" charset="0"/>
                <a:ea typeface="Lato" panose="020F0502020204030203" pitchFamily="34" charset="0"/>
                <a:cs typeface="Lato" panose="020F0502020204030203" pitchFamily="34" charset="0"/>
              </a:defRPr>
            </a:lvl1pPr>
          </a:lstStyle>
          <a:p>
            <a:pPr lvl="0"/>
            <a:r>
              <a:rPr lang="es-ES_tradnl" dirty="0" err="1"/>
              <a:t>Title</a:t>
            </a:r>
            <a:r>
              <a:rPr lang="es-ES_tradnl" dirty="0"/>
              <a:t> </a:t>
            </a:r>
            <a:r>
              <a:rPr lang="es-ES_tradnl" dirty="0" err="1"/>
              <a:t>Example</a:t>
            </a:r>
            <a:endParaRPr lang="es-ES_tradnl"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61580" y="110029"/>
            <a:ext cx="1249420" cy="387869"/>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10700" y="165352"/>
            <a:ext cx="2400300" cy="583696"/>
          </a:xfrm>
          <a:prstGeom prst="rect">
            <a:avLst/>
          </a:prstGeom>
        </p:spPr>
      </p:pic>
    </p:spTree>
    <p:extLst>
      <p:ext uri="{BB962C8B-B14F-4D97-AF65-F5344CB8AC3E}">
        <p14:creationId xmlns:p14="http://schemas.microsoft.com/office/powerpoint/2010/main" val="108608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sp>
        <p:nvSpPr>
          <p:cNvPr id="6" name="Picture Placeholder 5"/>
          <p:cNvSpPr>
            <a:spLocks noGrp="1"/>
          </p:cNvSpPr>
          <p:nvPr>
            <p:ph type="pic" sz="quarter" idx="32"/>
          </p:nvPr>
        </p:nvSpPr>
        <p:spPr>
          <a:xfrm>
            <a:off x="928915" y="1351190"/>
            <a:ext cx="4281714" cy="4352923"/>
          </a:xfrm>
          <a:prstGeom prst="rect">
            <a:avLst/>
          </a:prstGeom>
          <a:effectLst/>
        </p:spPr>
        <p:txBody>
          <a:bodyPr/>
          <a:lstStyle/>
          <a:p>
            <a:r>
              <a:rPr lang="en-US"/>
              <a:t>Click icon to add picture</a:t>
            </a:r>
          </a:p>
        </p:txBody>
      </p:sp>
      <p:sp>
        <p:nvSpPr>
          <p:cNvPr id="11" name="Marcador de texto 7"/>
          <p:cNvSpPr>
            <a:spLocks noGrp="1"/>
          </p:cNvSpPr>
          <p:nvPr>
            <p:ph type="body" sz="quarter" idx="28" hasCustomPrompt="1"/>
          </p:nvPr>
        </p:nvSpPr>
        <p:spPr>
          <a:xfrm>
            <a:off x="5923682" y="1935094"/>
            <a:ext cx="5486400" cy="1292662"/>
          </a:xfrm>
          <a:prstGeom prst="rect">
            <a:avLst/>
          </a:prstGeom>
          <a:noFill/>
        </p:spPr>
        <p:txBody>
          <a:bodyPr vert="horz" wrap="square" lIns="0" tIns="0" rIns="0" bIns="0" numCol="1" spcCol="182880" anchor="t">
            <a:spAutoFit/>
          </a:bodyPr>
          <a:lstStyle>
            <a:lvl1pPr marL="0" indent="0" algn="l">
              <a:lnSpc>
                <a:spcPct val="150000"/>
              </a:lnSpc>
              <a:buNone/>
              <a:defRPr sz="1400" b="0" i="0" baseline="0">
                <a:solidFill>
                  <a:srgbClr val="454545"/>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dirty="0" err="1"/>
              <a:t>Donec</a:t>
            </a:r>
            <a:r>
              <a:rPr lang="en-US" dirty="0"/>
              <a:t> nisi </a:t>
            </a:r>
            <a:r>
              <a:rPr lang="en-US" dirty="0" err="1"/>
              <a:t>nibh</a:t>
            </a:r>
            <a:r>
              <a:rPr lang="en-US" dirty="0"/>
              <a:t>, </a:t>
            </a:r>
            <a:r>
              <a:rPr lang="en-US" dirty="0" err="1"/>
              <a:t>dignissim</a:t>
            </a:r>
            <a:r>
              <a:rPr lang="en-US" dirty="0"/>
              <a:t> </a:t>
            </a:r>
            <a:r>
              <a:rPr lang="en-US" dirty="0" err="1"/>
              <a:t>mollis</a:t>
            </a:r>
            <a:r>
              <a:rPr lang="en-US" dirty="0"/>
              <a:t> </a:t>
            </a:r>
            <a:r>
              <a:rPr lang="en-US" dirty="0" err="1"/>
              <a:t>egestas</a:t>
            </a:r>
            <a:r>
              <a:rPr lang="en-US" dirty="0"/>
              <a:t> non, </a:t>
            </a:r>
            <a:r>
              <a:rPr lang="en-US" dirty="0" err="1"/>
              <a:t>egestas</a:t>
            </a:r>
            <a:r>
              <a:rPr lang="en-US" dirty="0"/>
              <a:t> ac </a:t>
            </a:r>
            <a:r>
              <a:rPr lang="en-US" dirty="0" err="1"/>
              <a:t>orci</a:t>
            </a:r>
            <a:r>
              <a:rPr lang="en-US" dirty="0"/>
              <a:t>. </a:t>
            </a:r>
            <a:r>
              <a:rPr lang="en-US" dirty="0" err="1"/>
              <a:t>Suspendisse</a:t>
            </a:r>
            <a:r>
              <a:rPr lang="en-US" dirty="0"/>
              <a:t> </a:t>
            </a:r>
            <a:r>
              <a:rPr lang="en-US" dirty="0" err="1"/>
              <a:t>condimentum</a:t>
            </a:r>
            <a:r>
              <a:rPr lang="en-US" dirty="0"/>
              <a:t> </a:t>
            </a:r>
            <a:r>
              <a:rPr lang="en-US" dirty="0" err="1"/>
              <a:t>felis</a:t>
            </a:r>
            <a:r>
              <a:rPr lang="en-US" dirty="0"/>
              <a:t> </a:t>
            </a:r>
            <a:r>
              <a:rPr lang="en-US" dirty="0" err="1"/>
              <a:t>ut</a:t>
            </a:r>
            <a:r>
              <a:rPr lang="en-US" dirty="0"/>
              <a:t> </a:t>
            </a:r>
            <a:r>
              <a:rPr lang="en-US" dirty="0" err="1"/>
              <a:t>faucibus</a:t>
            </a:r>
            <a:r>
              <a:rPr lang="en-US" dirty="0"/>
              <a:t> </a:t>
            </a:r>
            <a:r>
              <a:rPr lang="en-US" dirty="0" err="1"/>
              <a:t>ullamcorper</a:t>
            </a:r>
            <a:r>
              <a:rPr lang="en-US" dirty="0"/>
              <a:t>. </a:t>
            </a:r>
            <a:r>
              <a:rPr lang="en-US" dirty="0" err="1"/>
              <a:t>Ut</a:t>
            </a:r>
            <a:r>
              <a:rPr lang="en-US" dirty="0"/>
              <a:t> </a:t>
            </a:r>
            <a:r>
              <a:rPr lang="en-US" dirty="0" err="1"/>
              <a:t>efficitur</a:t>
            </a:r>
            <a:r>
              <a:rPr lang="en-US" dirty="0"/>
              <a:t> </a:t>
            </a:r>
            <a:r>
              <a:rPr lang="en-US" dirty="0" err="1"/>
              <a:t>neque</a:t>
            </a:r>
            <a:r>
              <a:rPr lang="en-US" dirty="0"/>
              <a:t> </a:t>
            </a:r>
            <a:r>
              <a:rPr lang="en-US" dirty="0" err="1"/>
              <a:t>ut</a:t>
            </a:r>
            <a:r>
              <a:rPr lang="en-US" dirty="0"/>
              <a:t> ante </a:t>
            </a:r>
            <a:r>
              <a:rPr lang="en-US" dirty="0" err="1"/>
              <a:t>feugiat</a:t>
            </a:r>
            <a:r>
              <a:rPr lang="en-US" dirty="0"/>
              <a:t> </a:t>
            </a:r>
            <a:r>
              <a:rPr lang="en-US" dirty="0" err="1"/>
              <a:t>mattis</a:t>
            </a:r>
            <a:r>
              <a:rPr lang="en-US" dirty="0"/>
              <a:t>. </a:t>
            </a:r>
            <a:r>
              <a:rPr lang="en-US" dirty="0" err="1"/>
              <a:t>Ut</a:t>
            </a:r>
            <a:r>
              <a:rPr lang="en-US" dirty="0"/>
              <a:t> et </a:t>
            </a:r>
            <a:r>
              <a:rPr lang="en-US" dirty="0" err="1"/>
              <a:t>nibh</a:t>
            </a:r>
            <a:r>
              <a:rPr lang="en-US" dirty="0"/>
              <a:t> </a:t>
            </a:r>
            <a:r>
              <a:rPr lang="en-US" dirty="0" err="1"/>
              <a:t>imperdiet</a:t>
            </a:r>
            <a:r>
              <a:rPr lang="en-US" dirty="0"/>
              <a:t>, </a:t>
            </a:r>
            <a:r>
              <a:rPr lang="en-US" dirty="0" err="1"/>
              <a:t>sodales</a:t>
            </a:r>
            <a:r>
              <a:rPr lang="en-US" dirty="0"/>
              <a:t> </a:t>
            </a:r>
            <a:r>
              <a:rPr lang="en-US" dirty="0" err="1"/>
              <a:t>erat</a:t>
            </a:r>
            <a:r>
              <a:rPr lang="en-US" dirty="0"/>
              <a:t> non, </a:t>
            </a:r>
            <a:r>
              <a:rPr lang="en-US" dirty="0" err="1"/>
              <a:t>vehicula</a:t>
            </a:r>
            <a:r>
              <a:rPr lang="en-US" dirty="0"/>
              <a:t> </a:t>
            </a:r>
            <a:r>
              <a:rPr lang="en-US" dirty="0" err="1"/>
              <a:t>turpis</a:t>
            </a:r>
            <a:r>
              <a:rPr lang="en-US" dirty="0"/>
              <a:t>. </a:t>
            </a:r>
          </a:p>
        </p:txBody>
      </p:sp>
      <p:sp>
        <p:nvSpPr>
          <p:cNvPr id="12" name="Marcador de texto 7"/>
          <p:cNvSpPr>
            <a:spLocks noGrp="1"/>
          </p:cNvSpPr>
          <p:nvPr>
            <p:ph type="body" sz="quarter" idx="35" hasCustomPrompt="1"/>
          </p:nvPr>
        </p:nvSpPr>
        <p:spPr>
          <a:xfrm>
            <a:off x="5923682" y="1312542"/>
            <a:ext cx="5486400" cy="457200"/>
          </a:xfrm>
          <a:prstGeom prst="rect">
            <a:avLst/>
          </a:prstGeom>
          <a:noFill/>
        </p:spPr>
        <p:txBody>
          <a:bodyPr vert="horz" wrap="none" lIns="0" tIns="0" rIns="0" bIns="0" anchor="ctr" anchorCtr="0">
            <a:noAutofit/>
          </a:bodyPr>
          <a:lstStyle>
            <a:lvl1pPr marL="0" indent="0" algn="l">
              <a:buNone/>
              <a:defRPr sz="2400" b="0" i="0" baseline="0">
                <a:solidFill>
                  <a:srgbClr val="152841"/>
                </a:solidFill>
                <a:latin typeface="Lato" panose="020F0502020204030203" pitchFamily="34" charset="0"/>
                <a:ea typeface="Lato" panose="020F0502020204030203" pitchFamily="34" charset="0"/>
                <a:cs typeface="Lato" panose="020F0502020204030203" pitchFamily="34" charset="0"/>
              </a:defRPr>
            </a:lvl1pPr>
          </a:lstStyle>
          <a:p>
            <a:pPr lvl="0"/>
            <a:r>
              <a:rPr lang="es-ES_tradnl" dirty="0" err="1"/>
              <a:t>Title</a:t>
            </a:r>
            <a:r>
              <a:rPr lang="es-ES_tradnl" dirty="0"/>
              <a:t> </a:t>
            </a:r>
            <a:r>
              <a:rPr lang="es-ES_tradnl" dirty="0" err="1"/>
              <a:t>Example</a:t>
            </a:r>
            <a:endParaRPr lang="es-ES_tradnl"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61580" y="110029"/>
            <a:ext cx="1249420" cy="387869"/>
          </a:xfrm>
          <a:prstGeom prst="rect">
            <a:avLst/>
          </a:prstGeom>
        </p:spPr>
      </p:pic>
      <p:sp>
        <p:nvSpPr>
          <p:cNvPr id="16" name="Rectangle 15"/>
          <p:cNvSpPr/>
          <p:nvPr userDrawn="1"/>
        </p:nvSpPr>
        <p:spPr>
          <a:xfrm>
            <a:off x="0" y="0"/>
            <a:ext cx="12192000" cy="9144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Marcador de texto 7"/>
          <p:cNvSpPr>
            <a:spLocks noGrp="1"/>
          </p:cNvSpPr>
          <p:nvPr>
            <p:ph type="body" sz="quarter" idx="36" hasCustomPrompt="1"/>
          </p:nvPr>
        </p:nvSpPr>
        <p:spPr>
          <a:xfrm>
            <a:off x="381000" y="228600"/>
            <a:ext cx="9372600" cy="457200"/>
          </a:xfrm>
          <a:prstGeom prst="rect">
            <a:avLst/>
          </a:prstGeom>
          <a:noFill/>
        </p:spPr>
        <p:txBody>
          <a:bodyPr vert="horz" wrap="none" lIns="0" tIns="0" rIns="0" bIns="0" anchor="ctr" anchorCtr="0">
            <a:noAutofit/>
          </a:bodyPr>
          <a:lstStyle>
            <a:lvl1pPr marL="0" indent="0" algn="l">
              <a:buNone/>
              <a:defRPr sz="3600" b="1" i="0" baseline="0">
                <a:solidFill>
                  <a:srgbClr val="005D8F"/>
                </a:solidFill>
                <a:latin typeface="Lato" panose="020F0502020204030203" pitchFamily="34" charset="0"/>
                <a:ea typeface="Lato" panose="020F0502020204030203" pitchFamily="34" charset="0"/>
                <a:cs typeface="Lato" panose="020F0502020204030203" pitchFamily="34" charset="0"/>
              </a:defRPr>
            </a:lvl1pPr>
          </a:lstStyle>
          <a:p>
            <a:pPr lvl="0"/>
            <a:r>
              <a:rPr lang="es-ES_tradnl" dirty="0" err="1"/>
              <a:t>Title</a:t>
            </a:r>
            <a:r>
              <a:rPr lang="es-ES_tradnl" dirty="0"/>
              <a:t> </a:t>
            </a:r>
            <a:r>
              <a:rPr lang="es-ES_tradnl" dirty="0" err="1"/>
              <a:t>Example</a:t>
            </a:r>
            <a:endParaRPr lang="es-ES_tradnl"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61580" y="110029"/>
            <a:ext cx="1249420" cy="387869"/>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10700" y="165352"/>
            <a:ext cx="2400300" cy="583696"/>
          </a:xfrm>
          <a:prstGeom prst="rect">
            <a:avLst/>
          </a:prstGeom>
        </p:spPr>
      </p:pic>
    </p:spTree>
    <p:extLst>
      <p:ext uri="{BB962C8B-B14F-4D97-AF65-F5344CB8AC3E}">
        <p14:creationId xmlns:p14="http://schemas.microsoft.com/office/powerpoint/2010/main" val="45729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5">
    <p:spTree>
      <p:nvGrpSpPr>
        <p:cNvPr id="1" name=""/>
        <p:cNvGrpSpPr/>
        <p:nvPr/>
      </p:nvGrpSpPr>
      <p:grpSpPr>
        <a:xfrm>
          <a:off x="0" y="0"/>
          <a:ext cx="0" cy="0"/>
          <a:chOff x="0" y="0"/>
          <a:chExt cx="0" cy="0"/>
        </a:xfrm>
      </p:grpSpPr>
      <p:sp>
        <p:nvSpPr>
          <p:cNvPr id="6" name="Picture Placeholder 5"/>
          <p:cNvSpPr>
            <a:spLocks noGrp="1"/>
          </p:cNvSpPr>
          <p:nvPr>
            <p:ph type="pic" sz="quarter" idx="32"/>
          </p:nvPr>
        </p:nvSpPr>
        <p:spPr>
          <a:xfrm>
            <a:off x="6969341" y="1276350"/>
            <a:ext cx="4281714" cy="4352923"/>
          </a:xfrm>
          <a:prstGeom prst="rect">
            <a:avLst/>
          </a:prstGeom>
          <a:effectLst/>
        </p:spPr>
        <p:txBody>
          <a:bodyPr/>
          <a:lstStyle/>
          <a:p>
            <a:r>
              <a:rPr lang="en-US"/>
              <a:t>Click icon to add picture</a:t>
            </a:r>
          </a:p>
        </p:txBody>
      </p:sp>
      <p:sp>
        <p:nvSpPr>
          <p:cNvPr id="11" name="Marcador de texto 7"/>
          <p:cNvSpPr>
            <a:spLocks noGrp="1"/>
          </p:cNvSpPr>
          <p:nvPr>
            <p:ph type="body" sz="quarter" idx="28" hasCustomPrompt="1"/>
          </p:nvPr>
        </p:nvSpPr>
        <p:spPr>
          <a:xfrm>
            <a:off x="609600" y="1885398"/>
            <a:ext cx="5486400" cy="1292662"/>
          </a:xfrm>
          <a:prstGeom prst="rect">
            <a:avLst/>
          </a:prstGeom>
          <a:noFill/>
        </p:spPr>
        <p:txBody>
          <a:bodyPr vert="horz" wrap="square" lIns="0" tIns="0" rIns="0" bIns="0" numCol="1" spcCol="182880" anchor="t">
            <a:spAutoFit/>
          </a:bodyPr>
          <a:lstStyle>
            <a:lvl1pPr marL="0" indent="0" algn="l">
              <a:lnSpc>
                <a:spcPct val="150000"/>
              </a:lnSpc>
              <a:buNone/>
              <a:defRPr sz="1400" b="0" i="0" baseline="0">
                <a:solidFill>
                  <a:srgbClr val="454545"/>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dirty="0" err="1"/>
              <a:t>Donec</a:t>
            </a:r>
            <a:r>
              <a:rPr lang="en-US" dirty="0"/>
              <a:t> nisi </a:t>
            </a:r>
            <a:r>
              <a:rPr lang="en-US" dirty="0" err="1"/>
              <a:t>nibh</a:t>
            </a:r>
            <a:r>
              <a:rPr lang="en-US" dirty="0"/>
              <a:t>, </a:t>
            </a:r>
            <a:r>
              <a:rPr lang="en-US" dirty="0" err="1"/>
              <a:t>dignissim</a:t>
            </a:r>
            <a:r>
              <a:rPr lang="en-US" dirty="0"/>
              <a:t> </a:t>
            </a:r>
            <a:r>
              <a:rPr lang="en-US" dirty="0" err="1"/>
              <a:t>mollis</a:t>
            </a:r>
            <a:r>
              <a:rPr lang="en-US" dirty="0"/>
              <a:t> </a:t>
            </a:r>
            <a:r>
              <a:rPr lang="en-US" dirty="0" err="1"/>
              <a:t>egestas</a:t>
            </a:r>
            <a:r>
              <a:rPr lang="en-US" dirty="0"/>
              <a:t> non, </a:t>
            </a:r>
            <a:r>
              <a:rPr lang="en-US" dirty="0" err="1"/>
              <a:t>egestas</a:t>
            </a:r>
            <a:r>
              <a:rPr lang="en-US" dirty="0"/>
              <a:t> ac </a:t>
            </a:r>
            <a:r>
              <a:rPr lang="en-US" dirty="0" err="1"/>
              <a:t>orci</a:t>
            </a:r>
            <a:r>
              <a:rPr lang="en-US" dirty="0"/>
              <a:t>. </a:t>
            </a:r>
            <a:r>
              <a:rPr lang="en-US" dirty="0" err="1"/>
              <a:t>Suspendisse</a:t>
            </a:r>
            <a:r>
              <a:rPr lang="en-US" dirty="0"/>
              <a:t> </a:t>
            </a:r>
            <a:r>
              <a:rPr lang="en-US" dirty="0" err="1"/>
              <a:t>condimentum</a:t>
            </a:r>
            <a:r>
              <a:rPr lang="en-US" dirty="0"/>
              <a:t> </a:t>
            </a:r>
            <a:r>
              <a:rPr lang="en-US" dirty="0" err="1"/>
              <a:t>felis</a:t>
            </a:r>
            <a:r>
              <a:rPr lang="en-US" dirty="0"/>
              <a:t> </a:t>
            </a:r>
            <a:r>
              <a:rPr lang="en-US" dirty="0" err="1"/>
              <a:t>ut</a:t>
            </a:r>
            <a:r>
              <a:rPr lang="en-US" dirty="0"/>
              <a:t> </a:t>
            </a:r>
            <a:r>
              <a:rPr lang="en-US" dirty="0" err="1"/>
              <a:t>faucibus</a:t>
            </a:r>
            <a:r>
              <a:rPr lang="en-US" dirty="0"/>
              <a:t> </a:t>
            </a:r>
            <a:r>
              <a:rPr lang="en-US" dirty="0" err="1"/>
              <a:t>ullamcorper</a:t>
            </a:r>
            <a:r>
              <a:rPr lang="en-US" dirty="0"/>
              <a:t>. </a:t>
            </a:r>
            <a:r>
              <a:rPr lang="en-US" dirty="0" err="1"/>
              <a:t>Ut</a:t>
            </a:r>
            <a:r>
              <a:rPr lang="en-US" dirty="0"/>
              <a:t> </a:t>
            </a:r>
            <a:r>
              <a:rPr lang="en-US" dirty="0" err="1"/>
              <a:t>efficitur</a:t>
            </a:r>
            <a:r>
              <a:rPr lang="en-US" dirty="0"/>
              <a:t> </a:t>
            </a:r>
            <a:r>
              <a:rPr lang="en-US" dirty="0" err="1"/>
              <a:t>neque</a:t>
            </a:r>
            <a:r>
              <a:rPr lang="en-US" dirty="0"/>
              <a:t> </a:t>
            </a:r>
            <a:r>
              <a:rPr lang="en-US" dirty="0" err="1"/>
              <a:t>ut</a:t>
            </a:r>
            <a:r>
              <a:rPr lang="en-US" dirty="0"/>
              <a:t> ante </a:t>
            </a:r>
            <a:r>
              <a:rPr lang="en-US" dirty="0" err="1"/>
              <a:t>feugiat</a:t>
            </a:r>
            <a:r>
              <a:rPr lang="en-US" dirty="0"/>
              <a:t> </a:t>
            </a:r>
            <a:r>
              <a:rPr lang="en-US" dirty="0" err="1"/>
              <a:t>mattis</a:t>
            </a:r>
            <a:r>
              <a:rPr lang="en-US" dirty="0"/>
              <a:t>. </a:t>
            </a:r>
            <a:r>
              <a:rPr lang="en-US" dirty="0" err="1"/>
              <a:t>Ut</a:t>
            </a:r>
            <a:r>
              <a:rPr lang="en-US" dirty="0"/>
              <a:t> et </a:t>
            </a:r>
            <a:r>
              <a:rPr lang="en-US" dirty="0" err="1"/>
              <a:t>nibh</a:t>
            </a:r>
            <a:r>
              <a:rPr lang="en-US" dirty="0"/>
              <a:t> </a:t>
            </a:r>
            <a:r>
              <a:rPr lang="en-US" dirty="0" err="1"/>
              <a:t>imperdiet</a:t>
            </a:r>
            <a:r>
              <a:rPr lang="en-US" dirty="0"/>
              <a:t>, </a:t>
            </a:r>
            <a:r>
              <a:rPr lang="en-US" dirty="0" err="1"/>
              <a:t>sodales</a:t>
            </a:r>
            <a:r>
              <a:rPr lang="en-US" dirty="0"/>
              <a:t> </a:t>
            </a:r>
            <a:r>
              <a:rPr lang="en-US" dirty="0" err="1"/>
              <a:t>erat</a:t>
            </a:r>
            <a:r>
              <a:rPr lang="en-US" dirty="0"/>
              <a:t> non, </a:t>
            </a:r>
            <a:r>
              <a:rPr lang="en-US" dirty="0" err="1"/>
              <a:t>vehicula</a:t>
            </a:r>
            <a:r>
              <a:rPr lang="en-US" dirty="0"/>
              <a:t> </a:t>
            </a:r>
            <a:r>
              <a:rPr lang="en-US" dirty="0" err="1"/>
              <a:t>turpis</a:t>
            </a:r>
            <a:r>
              <a:rPr lang="en-US" dirty="0"/>
              <a:t>. </a:t>
            </a:r>
          </a:p>
        </p:txBody>
      </p:sp>
      <p:sp>
        <p:nvSpPr>
          <p:cNvPr id="12" name="Marcador de texto 7"/>
          <p:cNvSpPr>
            <a:spLocks noGrp="1"/>
          </p:cNvSpPr>
          <p:nvPr>
            <p:ph type="body" sz="quarter" idx="35" hasCustomPrompt="1"/>
          </p:nvPr>
        </p:nvSpPr>
        <p:spPr>
          <a:xfrm>
            <a:off x="609600" y="1265447"/>
            <a:ext cx="5486400" cy="457200"/>
          </a:xfrm>
          <a:prstGeom prst="rect">
            <a:avLst/>
          </a:prstGeom>
          <a:noFill/>
        </p:spPr>
        <p:txBody>
          <a:bodyPr vert="horz" wrap="none" lIns="0" tIns="0" rIns="0" bIns="0" anchor="ctr" anchorCtr="0">
            <a:noAutofit/>
          </a:bodyPr>
          <a:lstStyle>
            <a:lvl1pPr marL="0" indent="0" algn="l">
              <a:buNone/>
              <a:defRPr sz="2400" b="0" i="0" baseline="0">
                <a:solidFill>
                  <a:srgbClr val="152841"/>
                </a:solidFill>
                <a:latin typeface="Lato" panose="020F0502020204030203" pitchFamily="34" charset="0"/>
                <a:ea typeface="Lato" panose="020F0502020204030203" pitchFamily="34" charset="0"/>
                <a:cs typeface="Lato" panose="020F0502020204030203" pitchFamily="34" charset="0"/>
              </a:defRPr>
            </a:lvl1pPr>
          </a:lstStyle>
          <a:p>
            <a:pPr lvl="0"/>
            <a:r>
              <a:rPr lang="es-ES_tradnl" dirty="0" err="1"/>
              <a:t>Title</a:t>
            </a:r>
            <a:r>
              <a:rPr lang="es-ES_tradnl" dirty="0"/>
              <a:t> </a:t>
            </a:r>
            <a:r>
              <a:rPr lang="es-ES_tradnl" dirty="0" err="1"/>
              <a:t>Example</a:t>
            </a:r>
            <a:endParaRPr lang="es-ES_tradnl"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61580" y="110029"/>
            <a:ext cx="1249420" cy="387869"/>
          </a:xfrm>
          <a:prstGeom prst="rect">
            <a:avLst/>
          </a:prstGeom>
        </p:spPr>
      </p:pic>
      <p:sp>
        <p:nvSpPr>
          <p:cNvPr id="16" name="Rectangle 15"/>
          <p:cNvSpPr/>
          <p:nvPr userDrawn="1"/>
        </p:nvSpPr>
        <p:spPr>
          <a:xfrm>
            <a:off x="0" y="0"/>
            <a:ext cx="12192000" cy="9144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Marcador de texto 7"/>
          <p:cNvSpPr>
            <a:spLocks noGrp="1"/>
          </p:cNvSpPr>
          <p:nvPr>
            <p:ph type="body" sz="quarter" idx="36" hasCustomPrompt="1"/>
          </p:nvPr>
        </p:nvSpPr>
        <p:spPr>
          <a:xfrm>
            <a:off x="381000" y="228600"/>
            <a:ext cx="9372600" cy="457200"/>
          </a:xfrm>
          <a:prstGeom prst="rect">
            <a:avLst/>
          </a:prstGeom>
          <a:noFill/>
        </p:spPr>
        <p:txBody>
          <a:bodyPr vert="horz" wrap="none" lIns="0" tIns="0" rIns="0" bIns="0" anchor="ctr" anchorCtr="0">
            <a:noAutofit/>
          </a:bodyPr>
          <a:lstStyle>
            <a:lvl1pPr marL="0" indent="0" algn="l">
              <a:buNone/>
              <a:defRPr sz="3600" b="1" i="0" baseline="0">
                <a:solidFill>
                  <a:srgbClr val="005D8F"/>
                </a:solidFill>
                <a:latin typeface="Lato" panose="020F0502020204030203" pitchFamily="34" charset="0"/>
                <a:ea typeface="Lato" panose="020F0502020204030203" pitchFamily="34" charset="0"/>
                <a:cs typeface="Lato" panose="020F0502020204030203" pitchFamily="34" charset="0"/>
              </a:defRPr>
            </a:lvl1pPr>
          </a:lstStyle>
          <a:p>
            <a:pPr lvl="0"/>
            <a:r>
              <a:rPr lang="es-ES_tradnl" dirty="0" err="1"/>
              <a:t>Title</a:t>
            </a:r>
            <a:r>
              <a:rPr lang="es-ES_tradnl" dirty="0"/>
              <a:t> </a:t>
            </a:r>
            <a:r>
              <a:rPr lang="es-ES_tradnl" dirty="0" err="1"/>
              <a:t>Example</a:t>
            </a:r>
            <a:endParaRPr lang="es-ES_tradnl"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61580" y="110029"/>
            <a:ext cx="1249420" cy="387869"/>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10700" y="165352"/>
            <a:ext cx="2400300" cy="583696"/>
          </a:xfrm>
          <a:prstGeom prst="rect">
            <a:avLst/>
          </a:prstGeom>
        </p:spPr>
      </p:pic>
    </p:spTree>
    <p:extLst>
      <p:ext uri="{BB962C8B-B14F-4D97-AF65-F5344CB8AC3E}">
        <p14:creationId xmlns:p14="http://schemas.microsoft.com/office/powerpoint/2010/main" val="2714311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7" name="Marcador de texto 7"/>
          <p:cNvSpPr>
            <a:spLocks noGrp="1"/>
          </p:cNvSpPr>
          <p:nvPr>
            <p:ph type="body" sz="quarter" idx="28" hasCustomPrompt="1"/>
          </p:nvPr>
        </p:nvSpPr>
        <p:spPr>
          <a:xfrm>
            <a:off x="609600" y="1885951"/>
            <a:ext cx="10972800" cy="3867149"/>
          </a:xfrm>
          <a:prstGeom prst="rect">
            <a:avLst/>
          </a:prstGeom>
          <a:noFill/>
        </p:spPr>
        <p:txBody>
          <a:bodyPr vert="horz" wrap="none" lIns="0" tIns="0" rIns="0" bIns="0" numCol="2" spcCol="548640" anchor="t">
            <a:noAutofit/>
          </a:bodyPr>
          <a:lstStyle>
            <a:lvl1pPr marL="0" indent="0" algn="l">
              <a:lnSpc>
                <a:spcPct val="150000"/>
              </a:lnSpc>
              <a:buNone/>
              <a:defRPr sz="1400" b="0" i="0" baseline="0">
                <a:solidFill>
                  <a:schemeClr val="tx1">
                    <a:lumMod val="85000"/>
                    <a:lumOff val="15000"/>
                  </a:schemeClr>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dirty="0" err="1"/>
              <a:t>Donec</a:t>
            </a:r>
            <a:r>
              <a:rPr lang="en-US" dirty="0"/>
              <a:t> nisi </a:t>
            </a:r>
            <a:r>
              <a:rPr lang="en-US" dirty="0" err="1"/>
              <a:t>nibh</a:t>
            </a:r>
            <a:r>
              <a:rPr lang="en-US" dirty="0"/>
              <a:t>, </a:t>
            </a:r>
            <a:r>
              <a:rPr lang="en-US" dirty="0" err="1"/>
              <a:t>dignissim</a:t>
            </a:r>
            <a:r>
              <a:rPr lang="en-US" dirty="0"/>
              <a:t> </a:t>
            </a:r>
            <a:r>
              <a:rPr lang="en-US" dirty="0" err="1"/>
              <a:t>mollis</a:t>
            </a:r>
            <a:r>
              <a:rPr lang="en-US" dirty="0"/>
              <a:t> </a:t>
            </a:r>
            <a:r>
              <a:rPr lang="en-US" dirty="0" err="1"/>
              <a:t>egestas</a:t>
            </a:r>
            <a:r>
              <a:rPr lang="en-US" dirty="0"/>
              <a:t> non, </a:t>
            </a:r>
            <a:r>
              <a:rPr lang="en-US" dirty="0" err="1"/>
              <a:t>egestas</a:t>
            </a:r>
            <a:r>
              <a:rPr lang="en-US" dirty="0"/>
              <a:t> ac </a:t>
            </a:r>
            <a:r>
              <a:rPr lang="en-US" dirty="0" err="1"/>
              <a:t>orci</a:t>
            </a:r>
            <a:r>
              <a:rPr lang="en-US" dirty="0"/>
              <a:t>. </a:t>
            </a:r>
            <a:r>
              <a:rPr lang="en-US" dirty="0" err="1"/>
              <a:t>Suspendisse</a:t>
            </a:r>
            <a:r>
              <a:rPr lang="en-US" dirty="0"/>
              <a:t> </a:t>
            </a:r>
            <a:r>
              <a:rPr lang="en-US" dirty="0" err="1"/>
              <a:t>condimentum</a:t>
            </a:r>
            <a:r>
              <a:rPr lang="en-US" dirty="0"/>
              <a:t> </a:t>
            </a:r>
            <a:r>
              <a:rPr lang="en-US" dirty="0" err="1"/>
              <a:t>felis</a:t>
            </a:r>
            <a:r>
              <a:rPr lang="en-US" dirty="0"/>
              <a:t> </a:t>
            </a:r>
            <a:r>
              <a:rPr lang="en-US" dirty="0" err="1"/>
              <a:t>ut</a:t>
            </a:r>
            <a:r>
              <a:rPr lang="en-US" dirty="0"/>
              <a:t> </a:t>
            </a:r>
            <a:r>
              <a:rPr lang="en-US" dirty="0" err="1"/>
              <a:t>faucibus</a:t>
            </a:r>
            <a:r>
              <a:rPr lang="en-US" dirty="0"/>
              <a:t> </a:t>
            </a:r>
            <a:r>
              <a:rPr lang="en-US" dirty="0" err="1"/>
              <a:t>ullamcorper</a:t>
            </a:r>
            <a:r>
              <a:rPr lang="en-US" dirty="0"/>
              <a:t>. </a:t>
            </a:r>
            <a:r>
              <a:rPr lang="en-US" dirty="0" err="1"/>
              <a:t>Ut</a:t>
            </a:r>
            <a:r>
              <a:rPr lang="en-US" dirty="0"/>
              <a:t> </a:t>
            </a:r>
            <a:r>
              <a:rPr lang="en-US" dirty="0" err="1"/>
              <a:t>efficitur</a:t>
            </a:r>
            <a:r>
              <a:rPr lang="en-US" dirty="0"/>
              <a:t> </a:t>
            </a:r>
            <a:r>
              <a:rPr lang="en-US" dirty="0" err="1"/>
              <a:t>neque</a:t>
            </a:r>
            <a:r>
              <a:rPr lang="en-US" dirty="0"/>
              <a:t> </a:t>
            </a:r>
            <a:r>
              <a:rPr lang="en-US" dirty="0" err="1"/>
              <a:t>ut</a:t>
            </a:r>
            <a:r>
              <a:rPr lang="en-US" dirty="0"/>
              <a:t> ante </a:t>
            </a:r>
            <a:r>
              <a:rPr lang="en-US" dirty="0" err="1"/>
              <a:t>feugiat</a:t>
            </a:r>
            <a:r>
              <a:rPr lang="en-US" dirty="0"/>
              <a:t> </a:t>
            </a:r>
            <a:r>
              <a:rPr lang="en-US" dirty="0" err="1"/>
              <a:t>mattis</a:t>
            </a:r>
            <a:r>
              <a:rPr lang="en-US" dirty="0"/>
              <a:t>. </a:t>
            </a:r>
            <a:r>
              <a:rPr lang="en-US" dirty="0" err="1"/>
              <a:t>Ut</a:t>
            </a:r>
            <a:r>
              <a:rPr lang="en-US" dirty="0"/>
              <a:t> et </a:t>
            </a:r>
            <a:r>
              <a:rPr lang="en-US" dirty="0" err="1"/>
              <a:t>nibh</a:t>
            </a:r>
            <a:r>
              <a:rPr lang="en-US" dirty="0"/>
              <a:t> </a:t>
            </a:r>
            <a:r>
              <a:rPr lang="en-US" dirty="0" err="1"/>
              <a:t>imperdiet</a:t>
            </a:r>
            <a:r>
              <a:rPr lang="en-US" dirty="0"/>
              <a:t>, </a:t>
            </a:r>
            <a:r>
              <a:rPr lang="en-US" dirty="0" err="1"/>
              <a:t>sodales</a:t>
            </a:r>
            <a:r>
              <a:rPr lang="en-US" dirty="0"/>
              <a:t> </a:t>
            </a:r>
            <a:r>
              <a:rPr lang="en-US" dirty="0" err="1"/>
              <a:t>erat</a:t>
            </a:r>
            <a:r>
              <a:rPr lang="en-US" dirty="0"/>
              <a:t> non, </a:t>
            </a:r>
            <a:r>
              <a:rPr lang="en-US" dirty="0" err="1"/>
              <a:t>vehicula</a:t>
            </a:r>
            <a:r>
              <a:rPr lang="en-US" dirty="0"/>
              <a:t> </a:t>
            </a:r>
            <a:r>
              <a:rPr lang="en-US" dirty="0" err="1"/>
              <a:t>turpis</a:t>
            </a:r>
            <a:r>
              <a:rPr lang="en-US" dirty="0"/>
              <a:t>. </a:t>
            </a:r>
          </a:p>
          <a:p>
            <a:r>
              <a:rPr lang="en-US" dirty="0" err="1"/>
              <a:t>Quisque</a:t>
            </a:r>
            <a:r>
              <a:rPr lang="en-US" dirty="0"/>
              <a:t> </a:t>
            </a:r>
            <a:r>
              <a:rPr lang="en-US" dirty="0" err="1"/>
              <a:t>interdum</a:t>
            </a:r>
            <a:r>
              <a:rPr lang="en-US" dirty="0"/>
              <a:t> </a:t>
            </a:r>
            <a:r>
              <a:rPr lang="en-US" dirty="0" err="1"/>
              <a:t>nibh</a:t>
            </a:r>
            <a:r>
              <a:rPr lang="en-US" dirty="0"/>
              <a:t> non dolor </a:t>
            </a:r>
            <a:r>
              <a:rPr lang="en-US" dirty="0" err="1"/>
              <a:t>rutrum</a:t>
            </a:r>
            <a:r>
              <a:rPr lang="en-US" dirty="0"/>
              <a:t> </a:t>
            </a:r>
            <a:r>
              <a:rPr lang="en-US" dirty="0" err="1"/>
              <a:t>lacinia</a:t>
            </a:r>
            <a:r>
              <a:rPr lang="en-US" dirty="0"/>
              <a:t>. </a:t>
            </a:r>
            <a:r>
              <a:rPr lang="en-US" dirty="0" err="1"/>
              <a:t>Sed</a:t>
            </a:r>
            <a:r>
              <a:rPr lang="en-US" dirty="0"/>
              <a:t> </a:t>
            </a:r>
            <a:r>
              <a:rPr lang="en-US" dirty="0" err="1"/>
              <a:t>euismod</a:t>
            </a:r>
            <a:r>
              <a:rPr lang="en-US" dirty="0"/>
              <a:t> id </a:t>
            </a:r>
            <a:r>
              <a:rPr lang="en-US" dirty="0" err="1"/>
              <a:t>nibh</a:t>
            </a:r>
            <a:r>
              <a:rPr lang="en-US" dirty="0"/>
              <a:t> </a:t>
            </a:r>
            <a:r>
              <a:rPr lang="en-US" dirty="0" err="1"/>
              <a:t>quis</a:t>
            </a:r>
            <a:r>
              <a:rPr lang="en-US" dirty="0"/>
              <a:t> </a:t>
            </a:r>
            <a:r>
              <a:rPr lang="en-US" dirty="0" err="1"/>
              <a:t>porttitor</a:t>
            </a:r>
            <a:r>
              <a:rPr lang="en-US" dirty="0"/>
              <a:t>. </a:t>
            </a:r>
            <a:r>
              <a:rPr lang="en-US" dirty="0" err="1"/>
              <a:t>Proin</a:t>
            </a:r>
            <a:r>
              <a:rPr lang="en-US" dirty="0"/>
              <a:t> </a:t>
            </a:r>
            <a:r>
              <a:rPr lang="en-US" dirty="0" err="1"/>
              <a:t>sed</a:t>
            </a:r>
            <a:r>
              <a:rPr lang="en-US" dirty="0"/>
              <a:t> cursus magna, at </a:t>
            </a:r>
            <a:r>
              <a:rPr lang="en-US" dirty="0" err="1"/>
              <a:t>volutpat</a:t>
            </a:r>
            <a:r>
              <a:rPr lang="en-US" dirty="0"/>
              <a:t> ante. </a:t>
            </a:r>
            <a:r>
              <a:rPr lang="en-US" dirty="0" err="1"/>
              <a:t>Suspendisse</a:t>
            </a:r>
            <a:r>
              <a:rPr lang="en-US" dirty="0"/>
              <a:t> </a:t>
            </a:r>
            <a:r>
              <a:rPr lang="en-US" dirty="0" err="1"/>
              <a:t>sed</a:t>
            </a:r>
            <a:r>
              <a:rPr lang="en-US" dirty="0"/>
              <a:t> </a:t>
            </a:r>
            <a:r>
              <a:rPr lang="en-US" dirty="0" err="1"/>
              <a:t>felis</a:t>
            </a:r>
            <a:r>
              <a:rPr lang="en-US" dirty="0"/>
              <a:t> </a:t>
            </a:r>
            <a:r>
              <a:rPr lang="en-US" dirty="0" err="1"/>
              <a:t>nec</a:t>
            </a:r>
            <a:r>
              <a:rPr lang="en-US" dirty="0"/>
              <a:t> ante </a:t>
            </a:r>
            <a:r>
              <a:rPr lang="en-US" dirty="0" err="1"/>
              <a:t>accumsan</a:t>
            </a:r>
            <a:r>
              <a:rPr lang="en-US" dirty="0"/>
              <a:t> </a:t>
            </a:r>
            <a:r>
              <a:rPr lang="en-US" dirty="0" err="1"/>
              <a:t>tempor</a:t>
            </a:r>
            <a:r>
              <a:rPr lang="en-US" dirty="0"/>
              <a:t> </a:t>
            </a:r>
            <a:r>
              <a:rPr lang="en-US" dirty="0" err="1"/>
              <a:t>nec</a:t>
            </a:r>
            <a:r>
              <a:rPr lang="en-US" dirty="0"/>
              <a:t> </a:t>
            </a:r>
            <a:r>
              <a:rPr lang="en-US" dirty="0" err="1"/>
              <a:t>nec</a:t>
            </a:r>
            <a:r>
              <a:rPr lang="en-US" dirty="0"/>
              <a:t> </a:t>
            </a:r>
            <a:r>
              <a:rPr lang="en-US" dirty="0" err="1"/>
              <a:t>elit</a:t>
            </a:r>
            <a:r>
              <a:rPr lang="en-US" dirty="0"/>
              <a:t>. Nam porta </a:t>
            </a:r>
            <a:r>
              <a:rPr lang="en-US" dirty="0" err="1"/>
              <a:t>sed</a:t>
            </a:r>
            <a:r>
              <a:rPr lang="en-US" dirty="0"/>
              <a:t> ipsum </a:t>
            </a:r>
            <a:r>
              <a:rPr lang="en-US" dirty="0" err="1"/>
              <a:t>vel</a:t>
            </a:r>
            <a:r>
              <a:rPr lang="en-US" dirty="0"/>
              <a:t> </a:t>
            </a:r>
            <a:r>
              <a:rPr lang="en-US" dirty="0" err="1"/>
              <a:t>aliquet</a:t>
            </a:r>
            <a:r>
              <a:rPr lang="en-US" dirty="0"/>
              <a:t>. </a:t>
            </a:r>
            <a:r>
              <a:rPr lang="en-US" dirty="0" err="1"/>
              <a:t>Aenean</a:t>
            </a:r>
            <a:r>
              <a:rPr lang="en-US" dirty="0"/>
              <a:t> </a:t>
            </a:r>
            <a:r>
              <a:rPr lang="en-US" dirty="0" err="1"/>
              <a:t>ultrices</a:t>
            </a:r>
            <a:r>
              <a:rPr lang="en-US" dirty="0"/>
              <a:t> porta </a:t>
            </a:r>
            <a:r>
              <a:rPr lang="en-US" dirty="0" err="1"/>
              <a:t>tincidunt</a:t>
            </a:r>
            <a:r>
              <a:rPr lang="en-US" dirty="0"/>
              <a:t>. Nam et mi magna. </a:t>
            </a:r>
            <a:r>
              <a:rPr lang="en-US" dirty="0" err="1"/>
              <a:t>Vivamus</a:t>
            </a:r>
            <a:r>
              <a:rPr lang="en-US" dirty="0"/>
              <a:t> </a:t>
            </a:r>
            <a:r>
              <a:rPr lang="en-US" dirty="0" err="1"/>
              <a:t>luctus</a:t>
            </a:r>
            <a:r>
              <a:rPr lang="en-US" dirty="0"/>
              <a:t> </a:t>
            </a:r>
            <a:r>
              <a:rPr lang="en-US" dirty="0" err="1"/>
              <a:t>posuere</a:t>
            </a:r>
            <a:r>
              <a:rPr lang="en-US" dirty="0"/>
              <a:t> </a:t>
            </a:r>
            <a:r>
              <a:rPr lang="en-US" dirty="0" err="1"/>
              <a:t>placerat</a:t>
            </a:r>
            <a:r>
              <a:rPr lang="en-US" dirty="0"/>
              <a:t>. </a:t>
            </a:r>
            <a:r>
              <a:rPr lang="en-US" dirty="0" err="1"/>
              <a:t>Praesent</a:t>
            </a:r>
            <a:r>
              <a:rPr lang="en-US" dirty="0"/>
              <a:t> </a:t>
            </a:r>
            <a:r>
              <a:rPr lang="en-US" dirty="0" err="1"/>
              <a:t>turpis</a:t>
            </a:r>
            <a:r>
              <a:rPr lang="en-US" dirty="0"/>
              <a:t> quam, </a:t>
            </a:r>
            <a:r>
              <a:rPr lang="en-US" dirty="0" err="1"/>
              <a:t>placerat</a:t>
            </a:r>
            <a:r>
              <a:rPr lang="en-US" dirty="0"/>
              <a:t> </a:t>
            </a:r>
            <a:r>
              <a:rPr lang="en-US" dirty="0" err="1"/>
              <a:t>malesuada</a:t>
            </a:r>
            <a:r>
              <a:rPr lang="en-US" dirty="0"/>
              <a:t> </a:t>
            </a:r>
            <a:r>
              <a:rPr lang="en-US" dirty="0" err="1"/>
              <a:t>pretium</a:t>
            </a:r>
            <a:r>
              <a:rPr lang="en-US" dirty="0"/>
              <a:t> vitae, </a:t>
            </a:r>
            <a:r>
              <a:rPr lang="en-US" dirty="0" err="1"/>
              <a:t>scelerisque</a:t>
            </a:r>
            <a:r>
              <a:rPr lang="en-US" dirty="0"/>
              <a:t> sit </a:t>
            </a:r>
            <a:r>
              <a:rPr lang="en-US" dirty="0" err="1"/>
              <a:t>amet</a:t>
            </a:r>
            <a:r>
              <a:rPr lang="en-US" dirty="0"/>
              <a:t> quam. </a:t>
            </a:r>
          </a:p>
          <a:p>
            <a:r>
              <a:rPr lang="en-US" dirty="0" err="1"/>
              <a:t>Praesent</a:t>
            </a:r>
            <a:r>
              <a:rPr lang="en-US" dirty="0"/>
              <a:t> </a:t>
            </a:r>
            <a:r>
              <a:rPr lang="en-US" dirty="0" err="1"/>
              <a:t>iaculis</a:t>
            </a:r>
            <a:r>
              <a:rPr lang="en-US" dirty="0"/>
              <a:t> </a:t>
            </a:r>
            <a:r>
              <a:rPr lang="en-US" dirty="0" err="1"/>
              <a:t>eget</a:t>
            </a:r>
            <a:r>
              <a:rPr lang="en-US" dirty="0"/>
              <a:t> </a:t>
            </a:r>
            <a:r>
              <a:rPr lang="en-US" dirty="0" err="1"/>
              <a:t>odio</a:t>
            </a:r>
            <a:r>
              <a:rPr lang="en-US" dirty="0"/>
              <a:t> </a:t>
            </a:r>
            <a:r>
              <a:rPr lang="en-US" dirty="0" err="1"/>
              <a:t>eget</a:t>
            </a:r>
            <a:r>
              <a:rPr lang="en-US" dirty="0"/>
              <a:t> </a:t>
            </a:r>
            <a:r>
              <a:rPr lang="en-US" dirty="0" err="1"/>
              <a:t>congue</a:t>
            </a:r>
            <a:r>
              <a:rPr lang="en-US" dirty="0"/>
              <a:t>. </a:t>
            </a:r>
            <a:r>
              <a:rPr lang="en-US" dirty="0" err="1"/>
              <a:t>Aenean</a:t>
            </a:r>
            <a:r>
              <a:rPr lang="en-US" dirty="0"/>
              <a:t> </a:t>
            </a:r>
            <a:r>
              <a:rPr lang="en-US" dirty="0" err="1"/>
              <a:t>condimentum</a:t>
            </a:r>
            <a:r>
              <a:rPr lang="en-US" dirty="0"/>
              <a:t> </a:t>
            </a:r>
            <a:r>
              <a:rPr lang="en-US" dirty="0" err="1"/>
              <a:t>augue</a:t>
            </a:r>
            <a:r>
              <a:rPr lang="en-US" dirty="0"/>
              <a:t> </a:t>
            </a:r>
            <a:r>
              <a:rPr lang="en-US" dirty="0" err="1"/>
              <a:t>sed</a:t>
            </a:r>
            <a:r>
              <a:rPr lang="en-US" dirty="0"/>
              <a:t> </a:t>
            </a:r>
            <a:r>
              <a:rPr lang="en-US" dirty="0" err="1"/>
              <a:t>auctor</a:t>
            </a:r>
            <a:r>
              <a:rPr lang="en-US" dirty="0"/>
              <a:t> </a:t>
            </a:r>
            <a:r>
              <a:rPr lang="en-US" dirty="0" err="1"/>
              <a:t>interdum</a:t>
            </a:r>
            <a:r>
              <a:rPr lang="en-US" dirty="0"/>
              <a:t>. Nam nisi </a:t>
            </a:r>
            <a:r>
              <a:rPr lang="en-US" dirty="0" err="1"/>
              <a:t>sem</a:t>
            </a:r>
            <a:r>
              <a:rPr lang="en-US" dirty="0"/>
              <a:t>, </a:t>
            </a:r>
            <a:r>
              <a:rPr lang="en-US" dirty="0" err="1"/>
              <a:t>faucibus</a:t>
            </a:r>
            <a:r>
              <a:rPr lang="en-US" dirty="0"/>
              <a:t> </a:t>
            </a:r>
            <a:r>
              <a:rPr lang="en-US" dirty="0" err="1"/>
              <a:t>vel</a:t>
            </a:r>
            <a:r>
              <a:rPr lang="en-US" dirty="0"/>
              <a:t> maximus id, maximus sit </a:t>
            </a:r>
            <a:r>
              <a:rPr lang="en-US" dirty="0" err="1"/>
              <a:t>amet</a:t>
            </a:r>
            <a:r>
              <a:rPr lang="en-US" dirty="0"/>
              <a:t> </a:t>
            </a:r>
            <a:r>
              <a:rPr lang="en-US" dirty="0" err="1"/>
              <a:t>neque</a:t>
            </a:r>
            <a:r>
              <a:rPr lang="en-US" dirty="0"/>
              <a:t>. Integer </a:t>
            </a:r>
            <a:r>
              <a:rPr lang="en-US" dirty="0" err="1"/>
              <a:t>ornare</a:t>
            </a:r>
            <a:r>
              <a:rPr lang="en-US" dirty="0"/>
              <a:t> </a:t>
            </a:r>
            <a:r>
              <a:rPr lang="en-US" dirty="0" err="1"/>
              <a:t>justo</a:t>
            </a:r>
            <a:r>
              <a:rPr lang="en-US" dirty="0"/>
              <a:t> </a:t>
            </a:r>
            <a:r>
              <a:rPr lang="en-US" dirty="0" err="1"/>
              <a:t>ultricies</a:t>
            </a:r>
            <a:r>
              <a:rPr lang="en-US" dirty="0"/>
              <a:t> </a:t>
            </a:r>
            <a:r>
              <a:rPr lang="en-US" dirty="0" err="1"/>
              <a:t>lectus</a:t>
            </a:r>
            <a:r>
              <a:rPr lang="en-US" dirty="0"/>
              <a:t> </a:t>
            </a:r>
            <a:r>
              <a:rPr lang="en-US" dirty="0" err="1"/>
              <a:t>fermentum</a:t>
            </a:r>
            <a:r>
              <a:rPr lang="en-US" dirty="0"/>
              <a:t>, </a:t>
            </a:r>
            <a:r>
              <a:rPr lang="en-US" dirty="0" err="1"/>
              <a:t>eget</a:t>
            </a:r>
            <a:r>
              <a:rPr lang="en-US" dirty="0"/>
              <a:t> </a:t>
            </a:r>
            <a:r>
              <a:rPr lang="en-US" dirty="0" err="1"/>
              <a:t>sollicitudin</a:t>
            </a:r>
            <a:r>
              <a:rPr lang="en-US" dirty="0"/>
              <a:t> ex </a:t>
            </a:r>
            <a:r>
              <a:rPr lang="en-US" dirty="0" err="1"/>
              <a:t>vestibulum</a:t>
            </a:r>
            <a:r>
              <a:rPr lang="en-US" dirty="0"/>
              <a:t>. </a:t>
            </a:r>
            <a:r>
              <a:rPr lang="en-US" dirty="0" err="1"/>
              <a:t>Orci</a:t>
            </a:r>
            <a:r>
              <a:rPr lang="en-US" dirty="0"/>
              <a:t> </a:t>
            </a:r>
            <a:r>
              <a:rPr lang="en-US" dirty="0" err="1"/>
              <a:t>varius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a:t>
            </a:r>
          </a:p>
          <a:p>
            <a:r>
              <a:rPr lang="en-US" dirty="0" err="1"/>
              <a:t>Aenean</a:t>
            </a:r>
            <a:r>
              <a:rPr lang="en-US" dirty="0"/>
              <a:t> </a:t>
            </a:r>
            <a:r>
              <a:rPr lang="en-US" dirty="0" err="1"/>
              <a:t>eu</a:t>
            </a:r>
            <a:r>
              <a:rPr lang="en-US" dirty="0"/>
              <a:t> </a:t>
            </a:r>
            <a:r>
              <a:rPr lang="en-US" dirty="0" err="1"/>
              <a:t>erat</a:t>
            </a:r>
            <a:r>
              <a:rPr lang="en-US" dirty="0"/>
              <a:t> </a:t>
            </a:r>
            <a:r>
              <a:rPr lang="en-US" dirty="0" err="1"/>
              <a:t>fringilla</a:t>
            </a:r>
            <a:r>
              <a:rPr lang="en-US" dirty="0"/>
              <a:t>, </a:t>
            </a:r>
            <a:r>
              <a:rPr lang="en-US" dirty="0" err="1"/>
              <a:t>elementum</a:t>
            </a:r>
            <a:r>
              <a:rPr lang="en-US" dirty="0"/>
              <a:t> </a:t>
            </a:r>
            <a:r>
              <a:rPr lang="en-US" dirty="0" err="1"/>
              <a:t>massa</a:t>
            </a:r>
            <a:r>
              <a:rPr lang="en-US" dirty="0"/>
              <a:t> </a:t>
            </a:r>
            <a:r>
              <a:rPr lang="en-US" dirty="0" err="1"/>
              <a:t>volutpat</a:t>
            </a:r>
            <a:r>
              <a:rPr lang="en-US" dirty="0"/>
              <a:t>, </a:t>
            </a:r>
            <a:r>
              <a:rPr lang="en-US" dirty="0" err="1"/>
              <a:t>laoreet</a:t>
            </a:r>
            <a:r>
              <a:rPr lang="en-US" dirty="0"/>
              <a:t> </a:t>
            </a:r>
            <a:r>
              <a:rPr lang="en-US" dirty="0" err="1"/>
              <a:t>nulla</a:t>
            </a:r>
            <a:r>
              <a:rPr lang="en-US" dirty="0"/>
              <a:t>. </a:t>
            </a:r>
            <a:r>
              <a:rPr lang="en-US" dirty="0" err="1"/>
              <a:t>Nulla</a:t>
            </a:r>
            <a:r>
              <a:rPr lang="en-US" dirty="0"/>
              <a:t> at </a:t>
            </a:r>
            <a:r>
              <a:rPr lang="en-US" dirty="0" err="1"/>
              <a:t>sapien</a:t>
            </a:r>
            <a:r>
              <a:rPr lang="en-US" dirty="0"/>
              <a:t> </a:t>
            </a:r>
            <a:r>
              <a:rPr lang="en-US" dirty="0" err="1"/>
              <a:t>finibus</a:t>
            </a:r>
            <a:r>
              <a:rPr lang="en-US" dirty="0"/>
              <a:t>, </a:t>
            </a:r>
            <a:r>
              <a:rPr lang="en-US" dirty="0" err="1"/>
              <a:t>porttitor</a:t>
            </a:r>
            <a:r>
              <a:rPr lang="en-US" dirty="0"/>
              <a:t> </a:t>
            </a:r>
            <a:r>
              <a:rPr lang="en-US" dirty="0" err="1"/>
              <a:t>risus</a:t>
            </a:r>
            <a:r>
              <a:rPr lang="en-US" dirty="0"/>
              <a:t> ac, </a:t>
            </a:r>
          </a:p>
        </p:txBody>
      </p:sp>
      <p:sp>
        <p:nvSpPr>
          <p:cNvPr id="10" name="Marcador de texto 7"/>
          <p:cNvSpPr>
            <a:spLocks noGrp="1"/>
          </p:cNvSpPr>
          <p:nvPr>
            <p:ph type="body" sz="quarter" idx="31" hasCustomPrompt="1"/>
          </p:nvPr>
        </p:nvSpPr>
        <p:spPr>
          <a:xfrm>
            <a:off x="609600" y="1299936"/>
            <a:ext cx="5486400" cy="509954"/>
          </a:xfrm>
          <a:prstGeom prst="rect">
            <a:avLst/>
          </a:prstGeom>
          <a:noFill/>
        </p:spPr>
        <p:txBody>
          <a:bodyPr vert="horz" wrap="none" lIns="0" tIns="0" rIns="0" bIns="0" anchor="ctr" anchorCtr="0">
            <a:noAutofit/>
          </a:bodyPr>
          <a:lstStyle>
            <a:lvl1pPr marL="0" indent="0" algn="l">
              <a:buNone/>
              <a:defRPr sz="2400" b="0" i="0" baseline="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stStyle>
          <a:p>
            <a:pPr lvl="0"/>
            <a:r>
              <a:rPr lang="es-ES_tradnl" dirty="0" err="1"/>
              <a:t>Title</a:t>
            </a:r>
            <a:r>
              <a:rPr lang="es-ES_tradnl" dirty="0"/>
              <a:t> </a:t>
            </a:r>
            <a:r>
              <a:rPr lang="es-ES_tradnl" dirty="0" err="1"/>
              <a:t>Example</a:t>
            </a:r>
            <a:endParaRPr lang="es-ES_tradnl"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61580" y="110029"/>
            <a:ext cx="1249420" cy="387869"/>
          </a:xfrm>
          <a:prstGeom prst="rect">
            <a:avLst/>
          </a:prstGeom>
        </p:spPr>
      </p:pic>
      <p:sp>
        <p:nvSpPr>
          <p:cNvPr id="9" name="Rectangle 8"/>
          <p:cNvSpPr/>
          <p:nvPr userDrawn="1"/>
        </p:nvSpPr>
        <p:spPr>
          <a:xfrm>
            <a:off x="0" y="0"/>
            <a:ext cx="12192000" cy="9144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arcador de texto 7"/>
          <p:cNvSpPr>
            <a:spLocks noGrp="1"/>
          </p:cNvSpPr>
          <p:nvPr>
            <p:ph type="body" sz="quarter" idx="30" hasCustomPrompt="1"/>
          </p:nvPr>
        </p:nvSpPr>
        <p:spPr>
          <a:xfrm>
            <a:off x="381000" y="228600"/>
            <a:ext cx="9372600" cy="457200"/>
          </a:xfrm>
          <a:prstGeom prst="rect">
            <a:avLst/>
          </a:prstGeom>
          <a:noFill/>
        </p:spPr>
        <p:txBody>
          <a:bodyPr vert="horz" wrap="none" lIns="0" tIns="0" rIns="0" bIns="0" anchor="ctr" anchorCtr="0">
            <a:noAutofit/>
          </a:bodyPr>
          <a:lstStyle>
            <a:lvl1pPr marL="0" indent="0" algn="l">
              <a:buNone/>
              <a:defRPr sz="3600" b="1" i="0" baseline="0">
                <a:solidFill>
                  <a:srgbClr val="005D8F"/>
                </a:solidFill>
                <a:latin typeface="Lato" panose="020F0502020204030203" pitchFamily="34" charset="0"/>
                <a:ea typeface="Lato" panose="020F0502020204030203" pitchFamily="34" charset="0"/>
                <a:cs typeface="Lato" panose="020F0502020204030203" pitchFamily="34" charset="0"/>
              </a:defRPr>
            </a:lvl1pPr>
          </a:lstStyle>
          <a:p>
            <a:pPr lvl="0"/>
            <a:r>
              <a:rPr lang="es-ES_tradnl" dirty="0" err="1"/>
              <a:t>Title</a:t>
            </a:r>
            <a:r>
              <a:rPr lang="es-ES_tradnl" dirty="0"/>
              <a:t> </a:t>
            </a:r>
            <a:r>
              <a:rPr lang="es-ES_tradnl" dirty="0" err="1"/>
              <a:t>Example</a:t>
            </a:r>
            <a:endParaRPr lang="es-ES_tradnl"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61580" y="110029"/>
            <a:ext cx="1249420" cy="387869"/>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10700" y="165352"/>
            <a:ext cx="2400300" cy="583696"/>
          </a:xfrm>
          <a:prstGeom prst="rect">
            <a:avLst/>
          </a:prstGeom>
        </p:spPr>
      </p:pic>
    </p:spTree>
    <p:extLst>
      <p:ext uri="{BB962C8B-B14F-4D97-AF65-F5344CB8AC3E}">
        <p14:creationId xmlns:p14="http://schemas.microsoft.com/office/powerpoint/2010/main" val="536472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MEDIA">
    <p:bg>
      <p:bgPr>
        <a:solidFill>
          <a:schemeClr val="bg1"/>
        </a:solidFill>
        <a:effectLst/>
      </p:bgPr>
    </p:bg>
    <p:spTree>
      <p:nvGrpSpPr>
        <p:cNvPr id="1" name=""/>
        <p:cNvGrpSpPr/>
        <p:nvPr/>
      </p:nvGrpSpPr>
      <p:grpSpPr>
        <a:xfrm>
          <a:off x="0" y="0"/>
          <a:ext cx="0" cy="0"/>
          <a:chOff x="0" y="0"/>
          <a:chExt cx="0" cy="0"/>
        </a:xfrm>
      </p:grpSpPr>
      <p:sp>
        <p:nvSpPr>
          <p:cNvPr id="3" name="Media Placeholder 2"/>
          <p:cNvSpPr>
            <a:spLocks noGrp="1"/>
          </p:cNvSpPr>
          <p:nvPr>
            <p:ph type="media" sz="quarter" idx="10"/>
          </p:nvPr>
        </p:nvSpPr>
        <p:spPr>
          <a:xfrm>
            <a:off x="0" y="0"/>
            <a:ext cx="12192000" cy="6858000"/>
          </a:xfrm>
          <a:prstGeom prst="rect">
            <a:avLst/>
          </a:prstGeom>
        </p:spPr>
        <p:txBody>
          <a:bodyPr/>
          <a:lstStyle/>
          <a:p>
            <a:endParaRPr lang="en-GB"/>
          </a:p>
        </p:txBody>
      </p:sp>
    </p:spTree>
    <p:extLst>
      <p:ext uri="{BB962C8B-B14F-4D97-AF65-F5344CB8AC3E}">
        <p14:creationId xmlns:p14="http://schemas.microsoft.com/office/powerpoint/2010/main" val="870855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hyperlink" Target="https://vitalcare.us/" TargetMode="Externa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hyperlink" Target="https://vitalcare.us/" TargetMode="Externa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191250"/>
            <a:ext cx="12192000" cy="666751"/>
          </a:xfrm>
          <a:prstGeom prst="rect">
            <a:avLst/>
          </a:prstGeom>
          <a:solidFill>
            <a:srgbClr val="005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userDrawn="1"/>
        </p:nvSpPr>
        <p:spPr>
          <a:xfrm>
            <a:off x="11477625" y="6355557"/>
            <a:ext cx="338137" cy="3381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userDrawn="1"/>
        </p:nvSpPr>
        <p:spPr>
          <a:xfrm>
            <a:off x="11434717" y="6386126"/>
            <a:ext cx="419146" cy="276999"/>
          </a:xfrm>
          <a:prstGeom prst="rect">
            <a:avLst/>
          </a:prstGeom>
          <a:noFill/>
        </p:spPr>
        <p:txBody>
          <a:bodyPr wrap="square" rtlCol="0">
            <a:spAutoFit/>
          </a:bodyPr>
          <a:lstStyle/>
          <a:p>
            <a:pPr algn="ctr"/>
            <a:fld id="{790F1E35-736E-4BB2-90BA-7F8A3AAACCA8}" type="slidenum">
              <a:rPr lang="id-ID" sz="1200" b="1" smtClean="0">
                <a:solidFill>
                  <a:srgbClr val="005D8F"/>
                </a:solidFill>
                <a:latin typeface="Arial" panose="020B0604020202020204" pitchFamily="34" charset="0"/>
                <a:ea typeface="Roboto" panose="02000000000000000000" pitchFamily="2" charset="0"/>
                <a:cs typeface="Arial" panose="020B0604020202020204" pitchFamily="34" charset="0"/>
              </a:rPr>
              <a:pPr algn="ctr"/>
              <a:t>‹#›</a:t>
            </a:fld>
            <a:endParaRPr lang="id-ID" sz="1200" b="1" dirty="0">
              <a:solidFill>
                <a:srgbClr val="005D8F"/>
              </a:solidFill>
              <a:latin typeface="Arial" panose="020B0604020202020204" pitchFamily="34" charset="0"/>
              <a:ea typeface="Roboto" panose="02000000000000000000" pitchFamily="2" charset="0"/>
              <a:cs typeface="Arial" panose="020B0604020202020204" pitchFamily="34" charset="0"/>
            </a:endParaRPr>
          </a:p>
        </p:txBody>
      </p:sp>
      <p:sp>
        <p:nvSpPr>
          <p:cNvPr id="6" name="TextBox 5"/>
          <p:cNvSpPr txBox="1"/>
          <p:nvPr userDrawn="1"/>
        </p:nvSpPr>
        <p:spPr>
          <a:xfrm>
            <a:off x="381000" y="6416904"/>
            <a:ext cx="5066545" cy="276999"/>
          </a:xfrm>
          <a:prstGeom prst="rect">
            <a:avLst/>
          </a:prstGeom>
          <a:noFill/>
        </p:spPr>
        <p:txBody>
          <a:bodyPr wrap="square" lIns="0" rIns="0" rtlCol="0">
            <a:spAutoFit/>
          </a:bodyPr>
          <a:lstStyle/>
          <a:p>
            <a:r>
              <a:rPr lang="en-GB" sz="1200">
                <a:solidFill>
                  <a:schemeClr val="bg1"/>
                </a:solidFill>
                <a:latin typeface="Lato" panose="020F0502020204030203" pitchFamily="34" charset="0"/>
                <a:ea typeface="Lato" panose="020F0502020204030203" pitchFamily="34" charset="0"/>
                <a:cs typeface="Lato" panose="020F0502020204030203" pitchFamily="34" charset="0"/>
              </a:rPr>
              <a:t>vitalcare.us</a:t>
            </a:r>
            <a:endParaRPr lang="en-GB"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3" name="Rectangle 2">
            <a:hlinkClick r:id="rId10"/>
          </p:cNvPr>
          <p:cNvSpPr/>
          <p:nvPr userDrawn="1"/>
        </p:nvSpPr>
        <p:spPr>
          <a:xfrm>
            <a:off x="314325" y="6416904"/>
            <a:ext cx="885825" cy="27679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7893582"/>
      </p:ext>
    </p:extLst>
  </p:cSld>
  <p:clrMap bg1="lt1" tx1="dk1" bg2="lt2" tx2="dk2" accent1="accent1" accent2="accent2" accent3="accent3" accent4="accent4" accent5="accent5" accent6="accent6" hlink="hlink" folHlink="folHlink"/>
  <p:sldLayoutIdLst>
    <p:sldLayoutId id="2147483713" r:id="rId1"/>
    <p:sldLayoutId id="2147483671" r:id="rId2"/>
    <p:sldLayoutId id="2147483712" r:id="rId3"/>
    <p:sldLayoutId id="2147483704" r:id="rId4"/>
    <p:sldLayoutId id="2147483662" r:id="rId5"/>
    <p:sldLayoutId id="2147483663" r:id="rId6"/>
    <p:sldLayoutId id="2147483714" r:id="rId7"/>
    <p:sldLayoutId id="2147483661" r:id="rId8"/>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40" userDrawn="1">
          <p15:clr>
            <a:srgbClr val="F26B43"/>
          </p15:clr>
        </p15:guide>
        <p15:guide id="6" pos="74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191250"/>
            <a:ext cx="12192000" cy="666751"/>
          </a:xfrm>
          <a:prstGeom prst="rect">
            <a:avLst/>
          </a:prstGeom>
          <a:solidFill>
            <a:srgbClr val="005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userDrawn="1"/>
        </p:nvSpPr>
        <p:spPr>
          <a:xfrm>
            <a:off x="11477625" y="6355557"/>
            <a:ext cx="338137" cy="3381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userDrawn="1"/>
        </p:nvSpPr>
        <p:spPr>
          <a:xfrm>
            <a:off x="11434717" y="6386126"/>
            <a:ext cx="419146" cy="276999"/>
          </a:xfrm>
          <a:prstGeom prst="rect">
            <a:avLst/>
          </a:prstGeom>
          <a:noFill/>
        </p:spPr>
        <p:txBody>
          <a:bodyPr wrap="square" rtlCol="0">
            <a:spAutoFit/>
          </a:bodyPr>
          <a:lstStyle/>
          <a:p>
            <a:pPr algn="ctr"/>
            <a:fld id="{790F1E35-736E-4BB2-90BA-7F8A3AAACCA8}" type="slidenum">
              <a:rPr lang="id-ID" sz="1200" b="1" smtClean="0">
                <a:solidFill>
                  <a:srgbClr val="005D8F"/>
                </a:solidFill>
                <a:latin typeface="Arial" panose="020B0604020202020204" pitchFamily="34" charset="0"/>
                <a:ea typeface="Roboto" panose="02000000000000000000" pitchFamily="2" charset="0"/>
                <a:cs typeface="Arial" panose="020B0604020202020204" pitchFamily="34" charset="0"/>
              </a:rPr>
              <a:pPr algn="ctr"/>
              <a:t>‹#›</a:t>
            </a:fld>
            <a:endParaRPr lang="id-ID" sz="1200" b="1">
              <a:solidFill>
                <a:srgbClr val="005D8F"/>
              </a:solidFill>
              <a:latin typeface="Arial" panose="020B0604020202020204" pitchFamily="34" charset="0"/>
              <a:ea typeface="Roboto" panose="02000000000000000000" pitchFamily="2" charset="0"/>
              <a:cs typeface="Arial" panose="020B0604020202020204" pitchFamily="34" charset="0"/>
            </a:endParaRPr>
          </a:p>
        </p:txBody>
      </p:sp>
      <p:sp>
        <p:nvSpPr>
          <p:cNvPr id="6" name="TextBox 5"/>
          <p:cNvSpPr txBox="1"/>
          <p:nvPr userDrawn="1"/>
        </p:nvSpPr>
        <p:spPr>
          <a:xfrm>
            <a:off x="381000" y="6416904"/>
            <a:ext cx="5066545" cy="276999"/>
          </a:xfrm>
          <a:prstGeom prst="rect">
            <a:avLst/>
          </a:prstGeom>
          <a:noFill/>
        </p:spPr>
        <p:txBody>
          <a:bodyPr wrap="square" lIns="0" rIns="0" rtlCol="0">
            <a:spAutoFit/>
          </a:bodyPr>
          <a:lstStyle/>
          <a:p>
            <a:r>
              <a:rPr lang="en-GB" sz="1200">
                <a:solidFill>
                  <a:schemeClr val="bg1"/>
                </a:solidFill>
                <a:latin typeface="Lato" panose="020F0502020204030203" pitchFamily="34" charset="0"/>
                <a:ea typeface="Lato" panose="020F0502020204030203" pitchFamily="34" charset="0"/>
                <a:cs typeface="Lato" panose="020F0502020204030203" pitchFamily="34" charset="0"/>
              </a:rPr>
              <a:t>vitalcare.us</a:t>
            </a:r>
          </a:p>
        </p:txBody>
      </p:sp>
      <p:sp>
        <p:nvSpPr>
          <p:cNvPr id="3" name="Rectangle 2">
            <a:hlinkClick r:id="rId10"/>
          </p:cNvPr>
          <p:cNvSpPr/>
          <p:nvPr userDrawn="1"/>
        </p:nvSpPr>
        <p:spPr>
          <a:xfrm>
            <a:off x="314325" y="6416904"/>
            <a:ext cx="885825" cy="27679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916090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0">
          <p15:clr>
            <a:srgbClr val="F26B43"/>
          </p15:clr>
        </p15:guide>
        <p15:guide id="6" pos="74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hyperlink" Target="https://www.usacops.com/co/"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4.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28"/>
          </p:nvPr>
        </p:nvSpPr>
        <p:spPr>
          <a:xfrm>
            <a:off x="2657841" y="2717582"/>
            <a:ext cx="6761364" cy="480205"/>
          </a:xfrm>
        </p:spPr>
        <p:txBody>
          <a:bodyPr>
            <a:normAutofit/>
          </a:bodyPr>
          <a:lstStyle/>
          <a:p>
            <a:pPr>
              <a:lnSpc>
                <a:spcPct val="120000"/>
              </a:lnSpc>
            </a:pPr>
            <a:r>
              <a:rPr lang="en-US" sz="2400" dirty="0"/>
              <a:t>VitalCare Staff Training</a:t>
            </a:r>
          </a:p>
        </p:txBody>
      </p:sp>
      <p:sp>
        <p:nvSpPr>
          <p:cNvPr id="5" name="Text Placeholder 4"/>
          <p:cNvSpPr>
            <a:spLocks noGrp="1"/>
          </p:cNvSpPr>
          <p:nvPr>
            <p:ph type="body" sz="quarter" idx="29"/>
          </p:nvPr>
        </p:nvSpPr>
        <p:spPr>
          <a:xfrm>
            <a:off x="3108960" y="6164435"/>
            <a:ext cx="5974080" cy="360804"/>
          </a:xfrm>
        </p:spPr>
        <p:txBody>
          <a:bodyPr/>
          <a:lstStyle/>
          <a:p>
            <a:r>
              <a:rPr lang="en-US" b="0" dirty="0"/>
              <a:t>vitalcare.us</a:t>
            </a:r>
          </a:p>
        </p:txBody>
      </p:sp>
      <p:sp>
        <p:nvSpPr>
          <p:cNvPr id="8" name="Text Placeholder 7">
            <a:extLst>
              <a:ext uri="{FF2B5EF4-FFF2-40B4-BE49-F238E27FC236}">
                <a16:creationId xmlns:a16="http://schemas.microsoft.com/office/drawing/2014/main" id="{A1853435-608E-4D77-A40F-6F581990AA3A}"/>
              </a:ext>
            </a:extLst>
          </p:cNvPr>
          <p:cNvSpPr>
            <a:spLocks noGrp="1"/>
          </p:cNvSpPr>
          <p:nvPr>
            <p:ph type="body" sz="quarter" idx="10"/>
          </p:nvPr>
        </p:nvSpPr>
        <p:spPr/>
        <p:txBody>
          <a:bodyPr/>
          <a:lstStyle/>
          <a:p>
            <a:endParaRPr lang="en-US" dirty="0"/>
          </a:p>
          <a:p>
            <a:r>
              <a:rPr lang="en-US" dirty="0"/>
              <a:t>Mandatory Reporting</a:t>
            </a:r>
          </a:p>
          <a:p>
            <a:r>
              <a:rPr lang="en-US" sz="3200" dirty="0"/>
              <a:t>You are a mandatory reporter. </a:t>
            </a:r>
          </a:p>
        </p:txBody>
      </p:sp>
    </p:spTree>
    <p:extLst>
      <p:ext uri="{BB962C8B-B14F-4D97-AF65-F5344CB8AC3E}">
        <p14:creationId xmlns:p14="http://schemas.microsoft.com/office/powerpoint/2010/main" val="169529396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4772720-798B-441B-82F5-04E25BF57936}"/>
              </a:ext>
            </a:extLst>
          </p:cNvPr>
          <p:cNvSpPr>
            <a:spLocks noGrp="1"/>
          </p:cNvSpPr>
          <p:nvPr>
            <p:ph type="pic" sz="quarter" idx="30"/>
          </p:nvPr>
        </p:nvSpPr>
        <p:spPr/>
      </p:sp>
      <p:sp>
        <p:nvSpPr>
          <p:cNvPr id="3" name="Text Placeholder 2">
            <a:extLst>
              <a:ext uri="{FF2B5EF4-FFF2-40B4-BE49-F238E27FC236}">
                <a16:creationId xmlns:a16="http://schemas.microsoft.com/office/drawing/2014/main" id="{422621E2-B273-4D5D-A88B-6DA2DA8C508F}"/>
              </a:ext>
            </a:extLst>
          </p:cNvPr>
          <p:cNvSpPr>
            <a:spLocks noGrp="1"/>
          </p:cNvSpPr>
          <p:nvPr>
            <p:ph type="body" sz="quarter" idx="10"/>
          </p:nvPr>
        </p:nvSpPr>
        <p:spPr/>
        <p:txBody>
          <a:bodyPr/>
          <a:lstStyle/>
          <a:p>
            <a:r>
              <a:rPr lang="en-US" dirty="0"/>
              <a:t>The End</a:t>
            </a:r>
          </a:p>
        </p:txBody>
      </p:sp>
      <p:sp>
        <p:nvSpPr>
          <p:cNvPr id="4" name="Text Placeholder 3">
            <a:extLst>
              <a:ext uri="{FF2B5EF4-FFF2-40B4-BE49-F238E27FC236}">
                <a16:creationId xmlns:a16="http://schemas.microsoft.com/office/drawing/2014/main" id="{D2F35CB9-5F03-46DF-BFBF-D6EBF56025F2}"/>
              </a:ext>
            </a:extLst>
          </p:cNvPr>
          <p:cNvSpPr>
            <a:spLocks noGrp="1"/>
          </p:cNvSpPr>
          <p:nvPr>
            <p:ph type="body" sz="quarter" idx="28"/>
          </p:nvPr>
        </p:nvSpPr>
        <p:spPr>
          <a:xfrm>
            <a:off x="3108960" y="4352585"/>
            <a:ext cx="5974080" cy="404341"/>
          </a:xfrm>
        </p:spPr>
        <p:txBody>
          <a:bodyPr/>
          <a:lstStyle/>
          <a:p>
            <a:r>
              <a:rPr lang="en-US" dirty="0"/>
              <a:t>Questions?</a:t>
            </a:r>
          </a:p>
        </p:txBody>
      </p:sp>
      <p:sp>
        <p:nvSpPr>
          <p:cNvPr id="5" name="Text Placeholder 4">
            <a:extLst>
              <a:ext uri="{FF2B5EF4-FFF2-40B4-BE49-F238E27FC236}">
                <a16:creationId xmlns:a16="http://schemas.microsoft.com/office/drawing/2014/main" id="{1B407A95-8493-43C0-AF14-F838D8A1CA9C}"/>
              </a:ext>
            </a:extLst>
          </p:cNvPr>
          <p:cNvSpPr>
            <a:spLocks noGrp="1"/>
          </p:cNvSpPr>
          <p:nvPr>
            <p:ph type="body" sz="quarter" idx="29"/>
          </p:nvPr>
        </p:nvSpPr>
        <p:spPr>
          <a:xfrm>
            <a:off x="3108960" y="6162896"/>
            <a:ext cx="5974080" cy="363882"/>
          </a:xfrm>
        </p:spPr>
        <p:txBody>
          <a:bodyPr/>
          <a:lstStyle/>
          <a:p>
            <a:r>
              <a:rPr lang="en-US" dirty="0"/>
              <a:t>Karin Dolph 9/23/2019</a:t>
            </a:r>
          </a:p>
        </p:txBody>
      </p:sp>
      <p:pic>
        <p:nvPicPr>
          <p:cNvPr id="6" name="Audio 5">
            <a:hlinkClick r:id="" action="ppaction://media"/>
            <a:extLst>
              <a:ext uri="{FF2B5EF4-FFF2-40B4-BE49-F238E27FC236}">
                <a16:creationId xmlns:a16="http://schemas.microsoft.com/office/drawing/2014/main" id="{C5C4D07B-12B8-4E0B-AB88-2EEEBCD271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49740831"/>
      </p:ext>
    </p:extLst>
  </p:cSld>
  <p:clrMapOvr>
    <a:masterClrMapping/>
  </p:clrMapOvr>
  <mc:AlternateContent xmlns:mc="http://schemas.openxmlformats.org/markup-compatibility/2006">
    <mc:Choice xmlns:p14="http://schemas.microsoft.com/office/powerpoint/2010/main" Requires="p14">
      <p:transition spd="slow" p14:dur="2000" advTm="12417"/>
    </mc:Choice>
    <mc:Fallback>
      <p:transition spd="slow" advTm="12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A0E74E-6268-494D-876B-76C6046B6EEE}"/>
              </a:ext>
            </a:extLst>
          </p:cNvPr>
          <p:cNvSpPr>
            <a:spLocks noGrp="1"/>
          </p:cNvSpPr>
          <p:nvPr>
            <p:ph type="body" sz="quarter" idx="30"/>
          </p:nvPr>
        </p:nvSpPr>
        <p:spPr/>
        <p:txBody>
          <a:bodyPr/>
          <a:lstStyle/>
          <a:p>
            <a:r>
              <a:rPr lang="en-US" dirty="0"/>
              <a:t>Who are Mandatory Reporters?  </a:t>
            </a:r>
          </a:p>
        </p:txBody>
      </p:sp>
      <p:sp>
        <p:nvSpPr>
          <p:cNvPr id="3" name="Text Placeholder 2">
            <a:extLst>
              <a:ext uri="{FF2B5EF4-FFF2-40B4-BE49-F238E27FC236}">
                <a16:creationId xmlns:a16="http://schemas.microsoft.com/office/drawing/2014/main" id="{CFB400E9-847B-4357-AF07-BE335D4B8733}"/>
              </a:ext>
            </a:extLst>
          </p:cNvPr>
          <p:cNvSpPr>
            <a:spLocks noGrp="1"/>
          </p:cNvSpPr>
          <p:nvPr>
            <p:ph type="body" sz="quarter" idx="31"/>
          </p:nvPr>
        </p:nvSpPr>
        <p:spPr>
          <a:xfrm>
            <a:off x="609600" y="1905000"/>
            <a:ext cx="10972800" cy="4160520"/>
          </a:xfrm>
        </p:spPr>
        <p:txBody>
          <a:bodyPr/>
          <a:lstStyle/>
          <a:p>
            <a:r>
              <a:rPr lang="en-US" sz="1800" dirty="0"/>
              <a:t>A mandatory reporter is a </a:t>
            </a:r>
            <a:r>
              <a:rPr lang="en-US" sz="1800" b="1" dirty="0"/>
              <a:t>professional who is obligated by law to report </a:t>
            </a:r>
            <a:r>
              <a:rPr lang="en-US" sz="1800" dirty="0"/>
              <a:t>known or suspected incidents of abuse and/or neglect of a child or an at-risk adult or elder.</a:t>
            </a:r>
          </a:p>
          <a:p>
            <a:pPr marL="0" indent="0">
              <a:buNone/>
            </a:pPr>
            <a:r>
              <a:rPr lang="en-US" sz="2400" dirty="0">
                <a:latin typeface="Lato" panose="020F0502020204030203" pitchFamily="34" charset="0"/>
              </a:rPr>
              <a:t>We are Mandatory Reporters!</a:t>
            </a:r>
            <a:endParaRPr lang="en-US" dirty="0"/>
          </a:p>
          <a:p>
            <a:r>
              <a:rPr lang="en-US" sz="1800" dirty="0"/>
              <a:t>As “home health staff” and “child health associates,” </a:t>
            </a:r>
            <a:r>
              <a:rPr lang="en-US" sz="1800" b="1" dirty="0"/>
              <a:t>employees of </a:t>
            </a:r>
            <a:r>
              <a:rPr lang="en-US" sz="1800" b="1" dirty="0" err="1"/>
              <a:t>VitalCare</a:t>
            </a:r>
            <a:r>
              <a:rPr lang="en-US" sz="1800" dirty="0"/>
              <a:t> are mandated reporters of suspected abuse of children and at-risk adults.</a:t>
            </a:r>
          </a:p>
          <a:p>
            <a:pPr marL="0" indent="0">
              <a:buNone/>
            </a:pPr>
            <a:r>
              <a:rPr lang="en-US" sz="2400" dirty="0">
                <a:latin typeface="Lato" panose="020F0502020204030203" pitchFamily="34" charset="0"/>
              </a:rPr>
              <a:t>Once a Mandatory Reporter, Always a Mandatory Reporter</a:t>
            </a:r>
          </a:p>
          <a:p>
            <a:r>
              <a:rPr lang="en-US" sz="1800" dirty="0"/>
              <a:t>Once you become a Mandated Reporter in Colorado, you always carry this responsibility.</a:t>
            </a:r>
          </a:p>
          <a:p>
            <a:pPr marL="0" indent="0">
              <a:buNone/>
            </a:pPr>
            <a:endParaRPr lang="en-US" dirty="0"/>
          </a:p>
        </p:txBody>
      </p:sp>
      <p:sp>
        <p:nvSpPr>
          <p:cNvPr id="4" name="Text Placeholder 3">
            <a:extLst>
              <a:ext uri="{FF2B5EF4-FFF2-40B4-BE49-F238E27FC236}">
                <a16:creationId xmlns:a16="http://schemas.microsoft.com/office/drawing/2014/main" id="{3173F278-EA1E-45C0-87D2-BEA58FCAEB1F}"/>
              </a:ext>
            </a:extLst>
          </p:cNvPr>
          <p:cNvSpPr>
            <a:spLocks noGrp="1"/>
          </p:cNvSpPr>
          <p:nvPr>
            <p:ph type="body" sz="quarter" idx="32"/>
          </p:nvPr>
        </p:nvSpPr>
        <p:spPr/>
        <p:txBody>
          <a:bodyPr/>
          <a:lstStyle/>
          <a:p>
            <a:r>
              <a:rPr lang="en-US" dirty="0"/>
              <a:t>Mandatory Reporting	</a:t>
            </a:r>
          </a:p>
        </p:txBody>
      </p:sp>
      <p:pic>
        <p:nvPicPr>
          <p:cNvPr id="6" name="Audio 5">
            <a:hlinkClick r:id="" action="ppaction://media"/>
            <a:extLst>
              <a:ext uri="{FF2B5EF4-FFF2-40B4-BE49-F238E27FC236}">
                <a16:creationId xmlns:a16="http://schemas.microsoft.com/office/drawing/2014/main" id="{451BE9DD-B06F-43CA-AE30-4DB0EB1FF9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92811636"/>
      </p:ext>
    </p:extLst>
  </p:cSld>
  <p:clrMapOvr>
    <a:masterClrMapping/>
  </p:clrMapOvr>
  <p:transition spd="slow" advTm="19244">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A0E74E-6268-494D-876B-76C6046B6EEE}"/>
              </a:ext>
            </a:extLst>
          </p:cNvPr>
          <p:cNvSpPr>
            <a:spLocks noGrp="1"/>
          </p:cNvSpPr>
          <p:nvPr>
            <p:ph type="body" sz="quarter" idx="30"/>
          </p:nvPr>
        </p:nvSpPr>
        <p:spPr/>
        <p:txBody>
          <a:bodyPr/>
          <a:lstStyle/>
          <a:p>
            <a:r>
              <a:rPr lang="en-US" dirty="0"/>
              <a:t>Who is an at-risk-adult?</a:t>
            </a:r>
          </a:p>
        </p:txBody>
      </p:sp>
      <p:sp>
        <p:nvSpPr>
          <p:cNvPr id="3" name="Text Placeholder 2">
            <a:extLst>
              <a:ext uri="{FF2B5EF4-FFF2-40B4-BE49-F238E27FC236}">
                <a16:creationId xmlns:a16="http://schemas.microsoft.com/office/drawing/2014/main" id="{CFB400E9-847B-4357-AF07-BE335D4B8733}"/>
              </a:ext>
            </a:extLst>
          </p:cNvPr>
          <p:cNvSpPr>
            <a:spLocks noGrp="1"/>
          </p:cNvSpPr>
          <p:nvPr>
            <p:ph type="body" sz="quarter" idx="31"/>
          </p:nvPr>
        </p:nvSpPr>
        <p:spPr>
          <a:xfrm>
            <a:off x="609600" y="1905000"/>
            <a:ext cx="10972800" cy="4117427"/>
          </a:xfrm>
        </p:spPr>
        <p:txBody>
          <a:bodyPr/>
          <a:lstStyle/>
          <a:p>
            <a:pPr>
              <a:lnSpc>
                <a:spcPct val="100000"/>
              </a:lnSpc>
              <a:spcAft>
                <a:spcPts val="0"/>
              </a:spcAft>
            </a:pPr>
            <a:r>
              <a:rPr lang="en-US" sz="1800" dirty="0"/>
              <a:t>An at-risk elder is any person 70 years of age or older.</a:t>
            </a:r>
            <a:endParaRPr lang="en-US" sz="2000" dirty="0"/>
          </a:p>
          <a:p>
            <a:pPr>
              <a:lnSpc>
                <a:spcPct val="100000"/>
              </a:lnSpc>
              <a:spcAft>
                <a:spcPts val="0"/>
              </a:spcAft>
            </a:pPr>
            <a:r>
              <a:rPr lang="en-US" sz="1800" dirty="0"/>
              <a:t>An at-risk adult with IDD is a person who is eighteen years of age or older who has an onset of an intellectual and developmental disability before the person is 22 years old. An adult with IDD has an I.Q. of 70 or below </a:t>
            </a:r>
            <a:r>
              <a:rPr lang="en-US" sz="1800" b="1" dirty="0"/>
              <a:t>and/or</a:t>
            </a:r>
            <a:r>
              <a:rPr lang="en-US" sz="1800" dirty="0"/>
              <a:t> has significant limitations in the ability to socialize, provide self-care, or communicate. IDD includes autism spectrum disorders, epilepsy, cerebral palsy, developmental delays, Down Syndrome, fetal alcohol syndrome, and other disorders.</a:t>
            </a:r>
            <a:endParaRPr lang="en-US" sz="2000" i="1" dirty="0"/>
          </a:p>
        </p:txBody>
      </p:sp>
      <p:sp>
        <p:nvSpPr>
          <p:cNvPr id="4" name="Text Placeholder 3">
            <a:extLst>
              <a:ext uri="{FF2B5EF4-FFF2-40B4-BE49-F238E27FC236}">
                <a16:creationId xmlns:a16="http://schemas.microsoft.com/office/drawing/2014/main" id="{3173F278-EA1E-45C0-87D2-BEA58FCAEB1F}"/>
              </a:ext>
            </a:extLst>
          </p:cNvPr>
          <p:cNvSpPr>
            <a:spLocks noGrp="1"/>
          </p:cNvSpPr>
          <p:nvPr>
            <p:ph type="body" sz="quarter" idx="32"/>
          </p:nvPr>
        </p:nvSpPr>
        <p:spPr/>
        <p:txBody>
          <a:bodyPr/>
          <a:lstStyle/>
          <a:p>
            <a:r>
              <a:rPr lang="en-US" dirty="0"/>
              <a:t>Mandatory Reporting	</a:t>
            </a:r>
          </a:p>
        </p:txBody>
      </p:sp>
      <p:pic>
        <p:nvPicPr>
          <p:cNvPr id="5" name="Audio 4">
            <a:hlinkClick r:id="" action="ppaction://media"/>
            <a:extLst>
              <a:ext uri="{FF2B5EF4-FFF2-40B4-BE49-F238E27FC236}">
                <a16:creationId xmlns:a16="http://schemas.microsoft.com/office/drawing/2014/main" id="{A2B808AC-B297-479B-867B-0A7F452903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94999287"/>
      </p:ext>
    </p:extLst>
  </p:cSld>
  <p:clrMapOvr>
    <a:masterClrMapping/>
  </p:clrMapOvr>
  <mc:AlternateContent xmlns:mc="http://schemas.openxmlformats.org/markup-compatibility/2006">
    <mc:Choice xmlns:p14="http://schemas.microsoft.com/office/powerpoint/2010/main" Requires="p14">
      <p:transition spd="slow" p14:dur="1500" advTm="28227">
        <p:split orient="vert"/>
      </p:transition>
    </mc:Choice>
    <mc:Fallback>
      <p:transition spd="slow" advTm="28227">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A0E74E-6268-494D-876B-76C6046B6EEE}"/>
              </a:ext>
            </a:extLst>
          </p:cNvPr>
          <p:cNvSpPr>
            <a:spLocks noGrp="1"/>
          </p:cNvSpPr>
          <p:nvPr>
            <p:ph type="body" sz="quarter" idx="30"/>
          </p:nvPr>
        </p:nvSpPr>
        <p:spPr/>
        <p:txBody>
          <a:bodyPr/>
          <a:lstStyle/>
          <a:p>
            <a:r>
              <a:rPr lang="en-US" dirty="0"/>
              <a:t>What are the reportable categories?</a:t>
            </a:r>
          </a:p>
        </p:txBody>
      </p:sp>
      <p:sp>
        <p:nvSpPr>
          <p:cNvPr id="3" name="Text Placeholder 2">
            <a:extLst>
              <a:ext uri="{FF2B5EF4-FFF2-40B4-BE49-F238E27FC236}">
                <a16:creationId xmlns:a16="http://schemas.microsoft.com/office/drawing/2014/main" id="{CFB400E9-847B-4357-AF07-BE335D4B8733}"/>
              </a:ext>
            </a:extLst>
          </p:cNvPr>
          <p:cNvSpPr>
            <a:spLocks noGrp="1"/>
          </p:cNvSpPr>
          <p:nvPr>
            <p:ph type="body" sz="quarter" idx="31"/>
          </p:nvPr>
        </p:nvSpPr>
        <p:spPr>
          <a:xfrm>
            <a:off x="609600" y="1905000"/>
            <a:ext cx="10972800" cy="4117427"/>
          </a:xfrm>
        </p:spPr>
        <p:txBody>
          <a:bodyPr/>
          <a:lstStyle/>
          <a:p>
            <a:pPr>
              <a:lnSpc>
                <a:spcPct val="100000"/>
              </a:lnSpc>
              <a:spcAft>
                <a:spcPts val="0"/>
              </a:spcAft>
            </a:pPr>
            <a:r>
              <a:rPr lang="en-US" sz="1800" dirty="0"/>
              <a:t>Physical</a:t>
            </a:r>
          </a:p>
          <a:p>
            <a:pPr>
              <a:lnSpc>
                <a:spcPct val="100000"/>
              </a:lnSpc>
              <a:spcAft>
                <a:spcPts val="0"/>
              </a:spcAft>
            </a:pPr>
            <a:r>
              <a:rPr lang="en-US" sz="1800" dirty="0"/>
              <a:t>Sexual</a:t>
            </a:r>
          </a:p>
          <a:p>
            <a:pPr>
              <a:lnSpc>
                <a:spcPct val="100000"/>
              </a:lnSpc>
              <a:spcAft>
                <a:spcPts val="0"/>
              </a:spcAft>
            </a:pPr>
            <a:r>
              <a:rPr lang="en-US" sz="1800" dirty="0"/>
              <a:t>Emotional</a:t>
            </a:r>
          </a:p>
          <a:p>
            <a:pPr>
              <a:lnSpc>
                <a:spcPct val="100000"/>
              </a:lnSpc>
              <a:spcAft>
                <a:spcPts val="0"/>
              </a:spcAft>
            </a:pPr>
            <a:r>
              <a:rPr lang="en-US" sz="1800" dirty="0"/>
              <a:t>Neglect</a:t>
            </a:r>
          </a:p>
          <a:p>
            <a:pPr>
              <a:lnSpc>
                <a:spcPct val="100000"/>
              </a:lnSpc>
              <a:spcAft>
                <a:spcPts val="0"/>
              </a:spcAft>
            </a:pPr>
            <a:r>
              <a:rPr lang="en-US" sz="1800" dirty="0"/>
              <a:t>Trafficking</a:t>
            </a:r>
          </a:p>
          <a:p>
            <a:pPr>
              <a:lnSpc>
                <a:spcPct val="100000"/>
              </a:lnSpc>
              <a:spcAft>
                <a:spcPts val="0"/>
              </a:spcAft>
            </a:pPr>
            <a:r>
              <a:rPr lang="en-US" sz="1800" dirty="0"/>
              <a:t>Exploitation</a:t>
            </a:r>
          </a:p>
          <a:p>
            <a:pPr>
              <a:lnSpc>
                <a:spcPct val="100000"/>
              </a:lnSpc>
              <a:spcAft>
                <a:spcPts val="0"/>
              </a:spcAft>
            </a:pPr>
            <a:r>
              <a:rPr lang="en-US" sz="1800" dirty="0"/>
              <a:t>Self-Neglect</a:t>
            </a:r>
          </a:p>
          <a:p>
            <a:pPr marL="0" indent="0">
              <a:lnSpc>
                <a:spcPct val="100000"/>
              </a:lnSpc>
              <a:spcAft>
                <a:spcPts val="0"/>
              </a:spcAft>
              <a:buNone/>
            </a:pPr>
            <a:endParaRPr lang="en-US" sz="1800" dirty="0"/>
          </a:p>
          <a:p>
            <a:pPr marL="0" indent="0">
              <a:lnSpc>
                <a:spcPct val="100000"/>
              </a:lnSpc>
              <a:buNone/>
            </a:pPr>
            <a:r>
              <a:rPr lang="en-US" sz="1800" i="1" dirty="0"/>
              <a:t>*Many of these categories overlap. A reportable event may include multiple categories.</a:t>
            </a:r>
          </a:p>
        </p:txBody>
      </p:sp>
      <p:sp>
        <p:nvSpPr>
          <p:cNvPr id="4" name="Text Placeholder 3">
            <a:extLst>
              <a:ext uri="{FF2B5EF4-FFF2-40B4-BE49-F238E27FC236}">
                <a16:creationId xmlns:a16="http://schemas.microsoft.com/office/drawing/2014/main" id="{3173F278-EA1E-45C0-87D2-BEA58FCAEB1F}"/>
              </a:ext>
            </a:extLst>
          </p:cNvPr>
          <p:cNvSpPr>
            <a:spLocks noGrp="1"/>
          </p:cNvSpPr>
          <p:nvPr>
            <p:ph type="body" sz="quarter" idx="32"/>
          </p:nvPr>
        </p:nvSpPr>
        <p:spPr/>
        <p:txBody>
          <a:bodyPr/>
          <a:lstStyle/>
          <a:p>
            <a:r>
              <a:rPr lang="en-US" dirty="0"/>
              <a:t>Mandatory Reporting	</a:t>
            </a:r>
          </a:p>
        </p:txBody>
      </p:sp>
      <p:pic>
        <p:nvPicPr>
          <p:cNvPr id="7" name="Audio 6">
            <a:hlinkClick r:id="" action="ppaction://media"/>
            <a:extLst>
              <a:ext uri="{FF2B5EF4-FFF2-40B4-BE49-F238E27FC236}">
                <a16:creationId xmlns:a16="http://schemas.microsoft.com/office/drawing/2014/main" id="{EBB7B26C-AFCE-4B38-837F-89CA60F802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957894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262369">
        <p15:prstTrans prst="fallOver"/>
      </p:transition>
    </mc:Choice>
    <mc:Fallback>
      <p:transition spd="slow" advTm="2623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F17A99-9732-463E-87A5-4D58877F6678}"/>
              </a:ext>
            </a:extLst>
          </p:cNvPr>
          <p:cNvSpPr>
            <a:spLocks noGrp="1"/>
          </p:cNvSpPr>
          <p:nvPr>
            <p:ph type="body" sz="quarter" idx="30"/>
          </p:nvPr>
        </p:nvSpPr>
        <p:spPr/>
        <p:txBody>
          <a:bodyPr/>
          <a:lstStyle/>
          <a:p>
            <a:r>
              <a:rPr lang="en-US" dirty="0"/>
              <a:t>What’s NOT Abuse or Neglect? </a:t>
            </a:r>
          </a:p>
        </p:txBody>
      </p:sp>
      <p:sp>
        <p:nvSpPr>
          <p:cNvPr id="3" name="Text Placeholder 2">
            <a:extLst>
              <a:ext uri="{FF2B5EF4-FFF2-40B4-BE49-F238E27FC236}">
                <a16:creationId xmlns:a16="http://schemas.microsoft.com/office/drawing/2014/main" id="{4DC9D9D0-FB12-4174-A1CA-7EC5FA15BBC1}"/>
              </a:ext>
            </a:extLst>
          </p:cNvPr>
          <p:cNvSpPr>
            <a:spLocks noGrp="1"/>
          </p:cNvSpPr>
          <p:nvPr>
            <p:ph type="body" sz="quarter" idx="31"/>
          </p:nvPr>
        </p:nvSpPr>
        <p:spPr>
          <a:xfrm>
            <a:off x="609600" y="1954306"/>
            <a:ext cx="10972800" cy="4025153"/>
          </a:xfrm>
        </p:spPr>
        <p:txBody>
          <a:bodyPr/>
          <a:lstStyle/>
          <a:p>
            <a:pPr lvl="1">
              <a:spcBef>
                <a:spcPts val="0"/>
              </a:spcBef>
              <a:buFont typeface="Wingdings" panose="05000000000000000000" pitchFamily="2" charset="2"/>
              <a:buChar char="§"/>
            </a:pPr>
            <a:r>
              <a:rPr lang="en-US" sz="1800" dirty="0"/>
              <a:t>Discipline	</a:t>
            </a:r>
          </a:p>
          <a:p>
            <a:pPr lvl="1">
              <a:spcBef>
                <a:spcPts val="0"/>
              </a:spcBef>
              <a:buFont typeface="Wingdings" panose="05000000000000000000" pitchFamily="2" charset="2"/>
              <a:buChar char="§"/>
            </a:pPr>
            <a:r>
              <a:rPr lang="en-US" sz="1800" dirty="0"/>
              <a:t>Culture</a:t>
            </a:r>
          </a:p>
          <a:p>
            <a:pPr lvl="1">
              <a:spcBef>
                <a:spcPts val="0"/>
              </a:spcBef>
              <a:buFont typeface="Wingdings" panose="05000000000000000000" pitchFamily="2" charset="2"/>
              <a:buChar char="§"/>
            </a:pPr>
            <a:r>
              <a:rPr lang="en-US" sz="1800" dirty="0"/>
              <a:t>Poverty</a:t>
            </a:r>
          </a:p>
          <a:p>
            <a:pPr lvl="1">
              <a:spcBef>
                <a:spcPts val="0"/>
              </a:spcBef>
              <a:buFont typeface="Wingdings" panose="05000000000000000000" pitchFamily="2" charset="2"/>
              <a:buChar char="§"/>
            </a:pPr>
            <a:r>
              <a:rPr lang="en-US" sz="1800" dirty="0"/>
              <a:t>Religious beliefs </a:t>
            </a:r>
            <a:endParaRPr lang="en-US" sz="300" dirty="0"/>
          </a:p>
          <a:p>
            <a:pPr lvl="1">
              <a:spcBef>
                <a:spcPts val="0"/>
              </a:spcBef>
              <a:buFont typeface="Wingdings" panose="05000000000000000000" pitchFamily="2" charset="2"/>
              <a:buChar char="§"/>
            </a:pPr>
            <a:r>
              <a:rPr lang="en-US" sz="1800" dirty="0"/>
              <a:t>Developmental levels</a:t>
            </a:r>
          </a:p>
          <a:p>
            <a:pPr lvl="1">
              <a:spcBef>
                <a:spcPts val="0"/>
              </a:spcBef>
            </a:pPr>
            <a:endParaRPr lang="en-US" sz="1600" dirty="0"/>
          </a:p>
        </p:txBody>
      </p:sp>
      <p:sp>
        <p:nvSpPr>
          <p:cNvPr id="4" name="Text Placeholder 3">
            <a:extLst>
              <a:ext uri="{FF2B5EF4-FFF2-40B4-BE49-F238E27FC236}">
                <a16:creationId xmlns:a16="http://schemas.microsoft.com/office/drawing/2014/main" id="{8A0228DB-3E2D-4189-B8BC-700A92470B1A}"/>
              </a:ext>
            </a:extLst>
          </p:cNvPr>
          <p:cNvSpPr>
            <a:spLocks noGrp="1"/>
          </p:cNvSpPr>
          <p:nvPr>
            <p:ph type="body" sz="quarter" idx="32"/>
          </p:nvPr>
        </p:nvSpPr>
        <p:spPr/>
        <p:txBody>
          <a:bodyPr/>
          <a:lstStyle/>
          <a:p>
            <a:r>
              <a:rPr lang="en-US" dirty="0"/>
              <a:t>Mandatory Reporting	</a:t>
            </a:r>
          </a:p>
        </p:txBody>
      </p:sp>
      <p:pic>
        <p:nvPicPr>
          <p:cNvPr id="6" name="Audio 5">
            <a:hlinkClick r:id="" action="ppaction://media"/>
            <a:extLst>
              <a:ext uri="{FF2B5EF4-FFF2-40B4-BE49-F238E27FC236}">
                <a16:creationId xmlns:a16="http://schemas.microsoft.com/office/drawing/2014/main" id="{9D6ACF4F-5A20-4B57-B8E8-DBD2A59716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26105264"/>
      </p:ext>
    </p:extLst>
  </p:cSld>
  <p:clrMapOvr>
    <a:masterClrMapping/>
  </p:clrMapOvr>
  <p:transition spd="slow" advTm="128316">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A91036-9094-4AF8-B90D-7936D95AED71}"/>
              </a:ext>
            </a:extLst>
          </p:cNvPr>
          <p:cNvSpPr>
            <a:spLocks noGrp="1"/>
          </p:cNvSpPr>
          <p:nvPr>
            <p:ph type="body" sz="quarter" idx="30"/>
          </p:nvPr>
        </p:nvSpPr>
        <p:spPr/>
        <p:txBody>
          <a:bodyPr/>
          <a:lstStyle/>
          <a:p>
            <a:r>
              <a:rPr lang="en-US" dirty="0"/>
              <a:t>What is the reporting process?</a:t>
            </a:r>
          </a:p>
        </p:txBody>
      </p:sp>
      <p:sp>
        <p:nvSpPr>
          <p:cNvPr id="3" name="Text Placeholder 2">
            <a:extLst>
              <a:ext uri="{FF2B5EF4-FFF2-40B4-BE49-F238E27FC236}">
                <a16:creationId xmlns:a16="http://schemas.microsoft.com/office/drawing/2014/main" id="{96EC7923-04CC-4A72-878E-A34D28722E5E}"/>
              </a:ext>
            </a:extLst>
          </p:cNvPr>
          <p:cNvSpPr>
            <a:spLocks noGrp="1"/>
          </p:cNvSpPr>
          <p:nvPr>
            <p:ph type="body" sz="quarter" idx="31"/>
          </p:nvPr>
        </p:nvSpPr>
        <p:spPr/>
        <p:txBody>
          <a:bodyPr/>
          <a:lstStyle/>
          <a:p>
            <a:r>
              <a:rPr lang="en-US" b="1" dirty="0"/>
              <a:t>If you or someone in the home where you’re working is or may be in immediate danger, contact 911 immediately and move to a safe place</a:t>
            </a:r>
            <a:r>
              <a:rPr lang="en-US" dirty="0"/>
              <a:t>. Once you’re safe and/or help has arrived, notify your VitalCare supervisor of the events that occurred.</a:t>
            </a:r>
          </a:p>
          <a:p>
            <a:r>
              <a:rPr lang="en-US" dirty="0"/>
              <a:t>Contact your </a:t>
            </a:r>
            <a:r>
              <a:rPr lang="en-US" dirty="0" err="1"/>
              <a:t>VitalCare</a:t>
            </a:r>
            <a:r>
              <a:rPr lang="en-US" dirty="0"/>
              <a:t> supervisor. Your supervisor will help you to navigate the reporting process.  </a:t>
            </a:r>
          </a:p>
          <a:p>
            <a:pPr lvl="1"/>
            <a:r>
              <a:rPr lang="en-US" sz="1600" i="1" dirty="0"/>
              <a:t>After-Hours Supervisor 720-458-0642 OR 888-664-4222</a:t>
            </a:r>
          </a:p>
          <a:p>
            <a:r>
              <a:rPr lang="en-US" dirty="0"/>
              <a:t>You MUST make your report  to law enforcement </a:t>
            </a:r>
            <a:r>
              <a:rPr lang="en-US" b="1" dirty="0"/>
              <a:t>within 24 hours </a:t>
            </a:r>
            <a:r>
              <a:rPr lang="en-US" dirty="0"/>
              <a:t>of witnessing or learning of the event.</a:t>
            </a:r>
          </a:p>
          <a:p>
            <a:pPr lvl="1"/>
            <a:r>
              <a:rPr lang="en-US" i="1" dirty="0"/>
              <a:t>Report child abuse or neglect to the statewide child abuse and neglect hotline at 1-844-CO-4-KIDS</a:t>
            </a:r>
          </a:p>
          <a:p>
            <a:pPr lvl="1"/>
            <a:r>
              <a:rPr lang="en-US" i="1" dirty="0"/>
              <a:t>Report at-risk elder/adult abuse or neglect to </a:t>
            </a:r>
            <a:r>
              <a:rPr lang="en-US" b="1" i="1" dirty="0"/>
              <a:t>local law enforcement.  </a:t>
            </a:r>
            <a:r>
              <a:rPr lang="en-US" i="1" dirty="0"/>
              <a:t>Find contact info here</a:t>
            </a:r>
            <a:r>
              <a:rPr lang="en-US" b="1" i="1" dirty="0"/>
              <a:t> </a:t>
            </a:r>
            <a:r>
              <a:rPr lang="en-US" i="1" dirty="0">
                <a:hlinkClick r:id="rId5"/>
              </a:rPr>
              <a:t>https://www.usacops.com/co/</a:t>
            </a:r>
            <a:r>
              <a:rPr lang="en-US" i="1" dirty="0"/>
              <a:t> </a:t>
            </a:r>
          </a:p>
          <a:p>
            <a:endParaRPr lang="en-US" sz="1800" dirty="0"/>
          </a:p>
          <a:p>
            <a:endParaRPr lang="en-US" dirty="0"/>
          </a:p>
          <a:p>
            <a:pPr marL="0" indent="0">
              <a:buNone/>
            </a:pPr>
            <a:endParaRPr lang="en-US" dirty="0"/>
          </a:p>
        </p:txBody>
      </p:sp>
      <p:sp>
        <p:nvSpPr>
          <p:cNvPr id="4" name="Text Placeholder 3">
            <a:extLst>
              <a:ext uri="{FF2B5EF4-FFF2-40B4-BE49-F238E27FC236}">
                <a16:creationId xmlns:a16="http://schemas.microsoft.com/office/drawing/2014/main" id="{2BA1B9B5-D170-4313-B350-08DB4551E8D9}"/>
              </a:ext>
            </a:extLst>
          </p:cNvPr>
          <p:cNvSpPr>
            <a:spLocks noGrp="1"/>
          </p:cNvSpPr>
          <p:nvPr>
            <p:ph type="body" sz="quarter" idx="32"/>
          </p:nvPr>
        </p:nvSpPr>
        <p:spPr/>
        <p:txBody>
          <a:bodyPr/>
          <a:lstStyle/>
          <a:p>
            <a:r>
              <a:rPr lang="en-US" dirty="0"/>
              <a:t>Mandatory Reporting</a:t>
            </a:r>
          </a:p>
        </p:txBody>
      </p:sp>
      <p:pic>
        <p:nvPicPr>
          <p:cNvPr id="8" name="Audio 7">
            <a:hlinkClick r:id="" action="ppaction://media"/>
            <a:extLst>
              <a:ext uri="{FF2B5EF4-FFF2-40B4-BE49-F238E27FC236}">
                <a16:creationId xmlns:a16="http://schemas.microsoft.com/office/drawing/2014/main" id="{C6C373B6-54F0-40E9-88F4-9FCCB6AC49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91641488"/>
      </p:ext>
    </p:extLst>
  </p:cSld>
  <p:clrMapOvr>
    <a:masterClrMapping/>
  </p:clrMapOvr>
  <mc:AlternateContent xmlns:mc="http://schemas.openxmlformats.org/markup-compatibility/2006">
    <mc:Choice xmlns:p14="http://schemas.microsoft.com/office/powerpoint/2010/main" Requires="p14">
      <p:transition spd="slow" p14:dur="3400" advTm="57330">
        <p14:reveal/>
      </p:transition>
    </mc:Choice>
    <mc:Fallback>
      <p:transition spd="slow" advTm="573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A91036-9094-4AF8-B90D-7936D95AED71}"/>
              </a:ext>
            </a:extLst>
          </p:cNvPr>
          <p:cNvSpPr>
            <a:spLocks noGrp="1"/>
          </p:cNvSpPr>
          <p:nvPr>
            <p:ph type="body" sz="quarter" idx="30"/>
          </p:nvPr>
        </p:nvSpPr>
        <p:spPr/>
        <p:txBody>
          <a:bodyPr/>
          <a:lstStyle/>
          <a:p>
            <a:r>
              <a:rPr lang="en-US" dirty="0"/>
              <a:t>What is the reporting process?</a:t>
            </a:r>
          </a:p>
        </p:txBody>
      </p:sp>
      <p:sp>
        <p:nvSpPr>
          <p:cNvPr id="3" name="Text Placeholder 2">
            <a:extLst>
              <a:ext uri="{FF2B5EF4-FFF2-40B4-BE49-F238E27FC236}">
                <a16:creationId xmlns:a16="http://schemas.microsoft.com/office/drawing/2014/main" id="{96EC7923-04CC-4A72-878E-A34D28722E5E}"/>
              </a:ext>
            </a:extLst>
          </p:cNvPr>
          <p:cNvSpPr>
            <a:spLocks noGrp="1"/>
          </p:cNvSpPr>
          <p:nvPr>
            <p:ph type="body" sz="quarter" idx="31"/>
          </p:nvPr>
        </p:nvSpPr>
        <p:spPr>
          <a:xfrm>
            <a:off x="609600" y="1980850"/>
            <a:ext cx="10972800" cy="3424867"/>
          </a:xfrm>
        </p:spPr>
        <p:txBody>
          <a:bodyPr/>
          <a:lstStyle/>
          <a:p>
            <a:pPr marL="0" indent="0">
              <a:lnSpc>
                <a:spcPct val="100000"/>
              </a:lnSpc>
              <a:spcBef>
                <a:spcPts val="0"/>
              </a:spcBef>
              <a:spcAft>
                <a:spcPts val="0"/>
              </a:spcAft>
              <a:buNone/>
            </a:pPr>
            <a:r>
              <a:rPr lang="en-US" dirty="0"/>
              <a:t>In preparation for making your report:</a:t>
            </a:r>
          </a:p>
          <a:p>
            <a:pPr marL="0" indent="0">
              <a:lnSpc>
                <a:spcPct val="100000"/>
              </a:lnSpc>
              <a:spcBef>
                <a:spcPts val="0"/>
              </a:spcBef>
              <a:spcAft>
                <a:spcPts val="0"/>
              </a:spcAft>
              <a:buNone/>
            </a:pPr>
            <a:endParaRPr lang="en-US" dirty="0"/>
          </a:p>
          <a:p>
            <a:pPr>
              <a:lnSpc>
                <a:spcPct val="100000"/>
              </a:lnSpc>
              <a:spcBef>
                <a:spcPts val="0"/>
              </a:spcBef>
              <a:spcAft>
                <a:spcPts val="0"/>
              </a:spcAft>
            </a:pPr>
            <a:r>
              <a:rPr lang="en-US" dirty="0"/>
              <a:t>Write down as much as you can, as soon as you can. </a:t>
            </a:r>
          </a:p>
          <a:p>
            <a:pPr lvl="1">
              <a:lnSpc>
                <a:spcPct val="100000"/>
              </a:lnSpc>
              <a:spcBef>
                <a:spcPts val="0"/>
              </a:spcBef>
              <a:spcAft>
                <a:spcPts val="0"/>
              </a:spcAft>
            </a:pPr>
            <a:r>
              <a:rPr lang="en-US" dirty="0"/>
              <a:t>Name and address of the at-risk elder/adult or child. </a:t>
            </a:r>
          </a:p>
          <a:p>
            <a:pPr lvl="1">
              <a:lnSpc>
                <a:spcPct val="100000"/>
              </a:lnSpc>
              <a:spcBef>
                <a:spcPts val="0"/>
              </a:spcBef>
              <a:spcAft>
                <a:spcPts val="0"/>
              </a:spcAft>
            </a:pPr>
            <a:r>
              <a:rPr lang="en-US" dirty="0"/>
              <a:t>A description of the alleged mistreatment and the situation and what you observed.</a:t>
            </a:r>
          </a:p>
          <a:p>
            <a:pPr lvl="1">
              <a:lnSpc>
                <a:spcPct val="100000"/>
              </a:lnSpc>
              <a:spcBef>
                <a:spcPts val="0"/>
              </a:spcBef>
              <a:spcAft>
                <a:spcPts val="0"/>
              </a:spcAft>
            </a:pPr>
            <a:r>
              <a:rPr lang="en-US" dirty="0"/>
              <a:t>The nature and extent of the injury.</a:t>
            </a:r>
          </a:p>
          <a:p>
            <a:pPr lvl="1">
              <a:lnSpc>
                <a:spcPct val="100000"/>
              </a:lnSpc>
              <a:spcBef>
                <a:spcPts val="0"/>
              </a:spcBef>
              <a:spcAft>
                <a:spcPts val="0"/>
              </a:spcAft>
            </a:pPr>
            <a:r>
              <a:rPr lang="en-US" dirty="0"/>
              <a:t>The alleged perpetrator name and contact information, if possible.</a:t>
            </a:r>
          </a:p>
          <a:p>
            <a:pPr marL="228600" lvl="1" indent="0">
              <a:lnSpc>
                <a:spcPct val="100000"/>
              </a:lnSpc>
              <a:spcBef>
                <a:spcPts val="0"/>
              </a:spcBef>
              <a:spcAft>
                <a:spcPts val="0"/>
              </a:spcAft>
              <a:buNone/>
            </a:pPr>
            <a:endParaRPr lang="en-US" dirty="0"/>
          </a:p>
          <a:p>
            <a:pPr>
              <a:lnSpc>
                <a:spcPct val="100000"/>
              </a:lnSpc>
              <a:spcBef>
                <a:spcPts val="0"/>
              </a:spcBef>
              <a:spcAft>
                <a:spcPts val="0"/>
              </a:spcAft>
            </a:pPr>
            <a:r>
              <a:rPr lang="en-US" dirty="0"/>
              <a:t>Don’t investigate or seek details when someone is disclosing abuse to you. </a:t>
            </a:r>
          </a:p>
          <a:p>
            <a:pPr marL="0" indent="0">
              <a:lnSpc>
                <a:spcPct val="100000"/>
              </a:lnSpc>
              <a:spcBef>
                <a:spcPts val="0"/>
              </a:spcBef>
              <a:spcAft>
                <a:spcPts val="0"/>
              </a:spcAft>
              <a:buNone/>
            </a:pPr>
            <a:endParaRPr lang="en-US" dirty="0"/>
          </a:p>
          <a:p>
            <a:pPr>
              <a:lnSpc>
                <a:spcPct val="100000"/>
              </a:lnSpc>
              <a:spcBef>
                <a:spcPts val="0"/>
              </a:spcBef>
              <a:spcAft>
                <a:spcPts val="0"/>
              </a:spcAft>
            </a:pPr>
            <a:r>
              <a:rPr lang="en-US" dirty="0"/>
              <a:t>Listen carefully and report what you’ve learned/seen.</a:t>
            </a:r>
          </a:p>
          <a:p>
            <a:pPr lvl="1">
              <a:lnSpc>
                <a:spcPct val="100000"/>
              </a:lnSpc>
              <a:spcBef>
                <a:spcPts val="0"/>
              </a:spcBef>
              <a:spcAft>
                <a:spcPts val="0"/>
              </a:spcAft>
            </a:pPr>
            <a:r>
              <a:rPr lang="en-US" dirty="0"/>
              <a:t>Colorado Dept of Human Services requests that when the reporter is interacting with a child, they use language that is “simple, supportive, objective, and not probative.” 		</a:t>
            </a:r>
          </a:p>
          <a:p>
            <a:pPr marL="0" indent="0">
              <a:lnSpc>
                <a:spcPct val="100000"/>
              </a:lnSpc>
              <a:spcBef>
                <a:spcPts val="0"/>
              </a:spcBef>
              <a:spcAft>
                <a:spcPts val="0"/>
              </a:spcAft>
              <a:buNone/>
            </a:pPr>
            <a:r>
              <a:rPr lang="en-US" dirty="0"/>
              <a:t>	</a:t>
            </a:r>
          </a:p>
        </p:txBody>
      </p:sp>
      <p:sp>
        <p:nvSpPr>
          <p:cNvPr id="4" name="Text Placeholder 3">
            <a:extLst>
              <a:ext uri="{FF2B5EF4-FFF2-40B4-BE49-F238E27FC236}">
                <a16:creationId xmlns:a16="http://schemas.microsoft.com/office/drawing/2014/main" id="{2BA1B9B5-D170-4313-B350-08DB4551E8D9}"/>
              </a:ext>
            </a:extLst>
          </p:cNvPr>
          <p:cNvSpPr>
            <a:spLocks noGrp="1"/>
          </p:cNvSpPr>
          <p:nvPr>
            <p:ph type="body" sz="quarter" idx="32"/>
          </p:nvPr>
        </p:nvSpPr>
        <p:spPr/>
        <p:txBody>
          <a:bodyPr/>
          <a:lstStyle/>
          <a:p>
            <a:r>
              <a:rPr lang="en-US" dirty="0"/>
              <a:t>Mandatory Reporting</a:t>
            </a:r>
          </a:p>
        </p:txBody>
      </p:sp>
      <p:pic>
        <p:nvPicPr>
          <p:cNvPr id="7" name="Audio 6">
            <a:hlinkClick r:id="" action="ppaction://media"/>
            <a:extLst>
              <a:ext uri="{FF2B5EF4-FFF2-40B4-BE49-F238E27FC236}">
                <a16:creationId xmlns:a16="http://schemas.microsoft.com/office/drawing/2014/main" id="{880BBE5D-E809-48A4-A33B-C34FD67B3B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281413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68310">
        <p159:morph option="byObject"/>
      </p:transition>
    </mc:Choice>
    <mc:Fallback>
      <p:transition spd="slow" advTm="683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A91036-9094-4AF8-B90D-7936D95AED71}"/>
              </a:ext>
            </a:extLst>
          </p:cNvPr>
          <p:cNvSpPr>
            <a:spLocks noGrp="1"/>
          </p:cNvSpPr>
          <p:nvPr>
            <p:ph type="body" sz="quarter" idx="30"/>
          </p:nvPr>
        </p:nvSpPr>
        <p:spPr/>
        <p:txBody>
          <a:bodyPr/>
          <a:lstStyle/>
          <a:p>
            <a:r>
              <a:rPr lang="en-US" dirty="0"/>
              <a:t> Good Faith Reports	</a:t>
            </a:r>
          </a:p>
        </p:txBody>
      </p:sp>
      <p:sp>
        <p:nvSpPr>
          <p:cNvPr id="3" name="Text Placeholder 2">
            <a:extLst>
              <a:ext uri="{FF2B5EF4-FFF2-40B4-BE49-F238E27FC236}">
                <a16:creationId xmlns:a16="http://schemas.microsoft.com/office/drawing/2014/main" id="{96EC7923-04CC-4A72-878E-A34D28722E5E}"/>
              </a:ext>
            </a:extLst>
          </p:cNvPr>
          <p:cNvSpPr>
            <a:spLocks noGrp="1"/>
          </p:cNvSpPr>
          <p:nvPr>
            <p:ph type="body" sz="quarter" idx="31"/>
          </p:nvPr>
        </p:nvSpPr>
        <p:spPr>
          <a:xfrm>
            <a:off x="609600" y="1980851"/>
            <a:ext cx="10972800" cy="941643"/>
          </a:xfrm>
        </p:spPr>
        <p:txBody>
          <a:bodyPr/>
          <a:lstStyle/>
          <a:p>
            <a:pPr marL="0" indent="0">
              <a:lnSpc>
                <a:spcPct val="100000"/>
              </a:lnSpc>
              <a:spcBef>
                <a:spcPts val="0"/>
              </a:spcBef>
              <a:spcAft>
                <a:spcPts val="0"/>
              </a:spcAft>
              <a:buNone/>
            </a:pPr>
            <a:r>
              <a:rPr lang="en-US" dirty="0"/>
              <a:t>It’s okay to report a suspicion, a concern, even if you just </a:t>
            </a:r>
            <a:r>
              <a:rPr lang="en-US" i="1" dirty="0"/>
              <a:t>suspect</a:t>
            </a:r>
            <a:r>
              <a:rPr lang="en-US" dirty="0"/>
              <a:t> something is wrong. You are immune from criminal charges or civil lawsuit damages. Colorado presumes the assumption of good faith unless proven otherwise. </a:t>
            </a:r>
          </a:p>
          <a:p>
            <a:pPr marL="0" indent="0">
              <a:lnSpc>
                <a:spcPct val="100000"/>
              </a:lnSpc>
              <a:spcBef>
                <a:spcPts val="0"/>
              </a:spcBef>
              <a:spcAft>
                <a:spcPts val="0"/>
              </a:spcAft>
              <a:buNone/>
            </a:pPr>
            <a:endParaRPr lang="en-US" dirty="0"/>
          </a:p>
          <a:p>
            <a:pPr marL="0" indent="0">
              <a:lnSpc>
                <a:spcPct val="100000"/>
              </a:lnSpc>
              <a:spcBef>
                <a:spcPts val="0"/>
              </a:spcBef>
              <a:spcAft>
                <a:spcPts val="0"/>
              </a:spcAft>
              <a:buNone/>
            </a:pPr>
            <a:endParaRPr lang="en-US" dirty="0"/>
          </a:p>
          <a:p>
            <a:pPr marL="0" indent="0">
              <a:lnSpc>
                <a:spcPct val="100000"/>
              </a:lnSpc>
              <a:spcBef>
                <a:spcPts val="0"/>
              </a:spcBef>
              <a:spcAft>
                <a:spcPts val="0"/>
              </a:spcAft>
              <a:buNone/>
            </a:pPr>
            <a:r>
              <a:rPr lang="en-US" sz="2400" dirty="0">
                <a:latin typeface="Lato" panose="020F0502020204030203" pitchFamily="34" charset="0"/>
              </a:rPr>
              <a:t>Failure to Report &amp; False Reports</a:t>
            </a:r>
          </a:p>
          <a:p>
            <a:pPr marL="0" indent="0">
              <a:lnSpc>
                <a:spcPct val="100000"/>
              </a:lnSpc>
              <a:spcBef>
                <a:spcPts val="0"/>
              </a:spcBef>
              <a:spcAft>
                <a:spcPts val="0"/>
              </a:spcAft>
              <a:buNone/>
            </a:pPr>
            <a:endParaRPr lang="en-US" dirty="0"/>
          </a:p>
          <a:p>
            <a:pPr marL="0" indent="0">
              <a:lnSpc>
                <a:spcPct val="100000"/>
              </a:lnSpc>
              <a:spcBef>
                <a:spcPts val="0"/>
              </a:spcBef>
              <a:spcAft>
                <a:spcPts val="0"/>
              </a:spcAft>
              <a:buNone/>
            </a:pPr>
            <a:r>
              <a:rPr lang="en-US" dirty="0"/>
              <a:t>If you </a:t>
            </a:r>
            <a:r>
              <a:rPr lang="en-US" b="1" dirty="0"/>
              <a:t>willfully fail</a:t>
            </a:r>
            <a:r>
              <a:rPr lang="en-US" dirty="0"/>
              <a:t> </a:t>
            </a:r>
            <a:r>
              <a:rPr lang="en-US" b="1" dirty="0"/>
              <a:t>to make a report</a:t>
            </a:r>
            <a:r>
              <a:rPr lang="en-US" dirty="0"/>
              <a:t>, you are subject to a Class 3 misdemeanor which comes with 6 months in jail, $750 fine or both.</a:t>
            </a:r>
          </a:p>
          <a:p>
            <a:pPr marL="0" indent="0">
              <a:lnSpc>
                <a:spcPct val="100000"/>
              </a:lnSpc>
              <a:spcBef>
                <a:spcPts val="0"/>
              </a:spcBef>
              <a:spcAft>
                <a:spcPts val="0"/>
              </a:spcAft>
              <a:buNone/>
            </a:pPr>
            <a:endParaRPr lang="en-US" dirty="0"/>
          </a:p>
          <a:p>
            <a:pPr marL="0" indent="0">
              <a:lnSpc>
                <a:spcPct val="100000"/>
              </a:lnSpc>
              <a:spcBef>
                <a:spcPts val="0"/>
              </a:spcBef>
              <a:spcAft>
                <a:spcPts val="0"/>
              </a:spcAft>
              <a:buNone/>
            </a:pPr>
            <a:r>
              <a:rPr lang="en-US" dirty="0"/>
              <a:t>If you </a:t>
            </a:r>
            <a:r>
              <a:rPr lang="en-US" b="1" dirty="0"/>
              <a:t>knowingly make a false report</a:t>
            </a:r>
            <a:r>
              <a:rPr lang="en-US" dirty="0"/>
              <a:t>, you are subject to a Class 3 misdemeanor which comes with 6 months in jail, $750 fine or both.</a:t>
            </a:r>
          </a:p>
          <a:p>
            <a:pPr marL="0" indent="0">
              <a:lnSpc>
                <a:spcPct val="100000"/>
              </a:lnSpc>
              <a:spcBef>
                <a:spcPts val="0"/>
              </a:spcBef>
              <a:spcAft>
                <a:spcPts val="0"/>
              </a:spcAft>
              <a:buNone/>
            </a:pPr>
            <a:endParaRPr lang="en-US" dirty="0"/>
          </a:p>
        </p:txBody>
      </p:sp>
      <p:sp>
        <p:nvSpPr>
          <p:cNvPr id="4" name="Text Placeholder 3">
            <a:extLst>
              <a:ext uri="{FF2B5EF4-FFF2-40B4-BE49-F238E27FC236}">
                <a16:creationId xmlns:a16="http://schemas.microsoft.com/office/drawing/2014/main" id="{2BA1B9B5-D170-4313-B350-08DB4551E8D9}"/>
              </a:ext>
            </a:extLst>
          </p:cNvPr>
          <p:cNvSpPr>
            <a:spLocks noGrp="1"/>
          </p:cNvSpPr>
          <p:nvPr>
            <p:ph type="body" sz="quarter" idx="32"/>
          </p:nvPr>
        </p:nvSpPr>
        <p:spPr/>
        <p:txBody>
          <a:bodyPr/>
          <a:lstStyle/>
          <a:p>
            <a:r>
              <a:rPr lang="en-US" dirty="0"/>
              <a:t>Mandatory Reporting</a:t>
            </a:r>
          </a:p>
        </p:txBody>
      </p:sp>
      <p:pic>
        <p:nvPicPr>
          <p:cNvPr id="7" name="Audio 6">
            <a:hlinkClick r:id="" action="ppaction://media"/>
            <a:extLst>
              <a:ext uri="{FF2B5EF4-FFF2-40B4-BE49-F238E27FC236}">
                <a16:creationId xmlns:a16="http://schemas.microsoft.com/office/drawing/2014/main" id="{95293112-2922-42BD-A007-39BB6A6729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9375922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advTm="37858">
        <p15:prstTrans prst="curtains"/>
      </p:transition>
    </mc:Choice>
    <mc:Fallback>
      <p:transition spd="slow" advTm="378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A2C23A2-3BDD-4DBF-A74A-FE83F5D99D2F}"/>
              </a:ext>
            </a:extLst>
          </p:cNvPr>
          <p:cNvSpPr>
            <a:spLocks noGrp="1"/>
          </p:cNvSpPr>
          <p:nvPr>
            <p:ph type="body" sz="quarter" idx="30"/>
          </p:nvPr>
        </p:nvSpPr>
        <p:spPr/>
        <p:txBody>
          <a:bodyPr/>
          <a:lstStyle/>
          <a:p>
            <a:r>
              <a:rPr lang="en-US" dirty="0"/>
              <a:t>Mandatory Reporting</a:t>
            </a:r>
          </a:p>
        </p:txBody>
      </p:sp>
      <p:sp>
        <p:nvSpPr>
          <p:cNvPr id="7" name="Text Placeholder 6">
            <a:extLst>
              <a:ext uri="{FF2B5EF4-FFF2-40B4-BE49-F238E27FC236}">
                <a16:creationId xmlns:a16="http://schemas.microsoft.com/office/drawing/2014/main" id="{A86CFA78-012D-45D1-879B-74A285C782F0}"/>
              </a:ext>
            </a:extLst>
          </p:cNvPr>
          <p:cNvSpPr>
            <a:spLocks noGrp="1"/>
          </p:cNvSpPr>
          <p:nvPr>
            <p:ph type="body" sz="quarter" idx="31"/>
          </p:nvPr>
        </p:nvSpPr>
        <p:spPr/>
        <p:txBody>
          <a:bodyPr/>
          <a:lstStyle/>
          <a:p>
            <a:endParaRPr lang="en-US" dirty="0"/>
          </a:p>
        </p:txBody>
      </p:sp>
      <p:pic>
        <p:nvPicPr>
          <p:cNvPr id="11" name="Picture 10" descr="A screenshot of a cell phone&#10;&#10;Description automatically generated">
            <a:extLst>
              <a:ext uri="{FF2B5EF4-FFF2-40B4-BE49-F238E27FC236}">
                <a16:creationId xmlns:a16="http://schemas.microsoft.com/office/drawing/2014/main" id="{50172C0D-646C-48E8-AC81-CC8619E795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2685" y="987241"/>
            <a:ext cx="6559235" cy="4883518"/>
          </a:xfrm>
          <a:prstGeom prst="rect">
            <a:avLst/>
          </a:prstGeom>
        </p:spPr>
      </p:pic>
      <p:pic>
        <p:nvPicPr>
          <p:cNvPr id="12" name="Audio 11">
            <a:hlinkClick r:id="" action="ppaction://media"/>
            <a:extLst>
              <a:ext uri="{FF2B5EF4-FFF2-40B4-BE49-F238E27FC236}">
                <a16:creationId xmlns:a16="http://schemas.microsoft.com/office/drawing/2014/main" id="{C8151E6A-A135-42FA-AC47-68EEDEBD1B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36833078"/>
      </p:ext>
    </p:extLst>
  </p:cSld>
  <p:clrMapOvr>
    <a:masterClrMapping/>
  </p:clrMapOvr>
  <mc:AlternateContent xmlns:mc="http://schemas.openxmlformats.org/markup-compatibility/2006">
    <mc:Choice xmlns:p14="http://schemas.microsoft.com/office/powerpoint/2010/main" Requires="p14">
      <p:transition spd="slow" advTm="14085">
        <p14:flash/>
      </p:transition>
    </mc:Choice>
    <mc:Fallback>
      <p:transition spd="slow" advTm="140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italCare Template" id="{63D69A36-0219-411C-8078-3435CD94E80B}" vid="{0F77FA7A-1847-4580-B5AB-69DE22FDC9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italCare Template - No images  -  Read-Only" id="{E05F3251-330F-4B9D-A8A2-A3947CD0EC49}" vid="{84206991-E3F6-43E9-AA62-B8E13B31A65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D243FE255E9604886E50C0C177DF8F4" ma:contentTypeVersion="7" ma:contentTypeDescription="Create a new document." ma:contentTypeScope="" ma:versionID="a89f20a0bf6610da8340b8b2afedc79f">
  <xsd:schema xmlns:xsd="http://www.w3.org/2001/XMLSchema" xmlns:xs="http://www.w3.org/2001/XMLSchema" xmlns:p="http://schemas.microsoft.com/office/2006/metadata/properties" xmlns:ns2="eecc60c4-dbe6-433d-8bb8-b450f4da4ed7" targetNamespace="http://schemas.microsoft.com/office/2006/metadata/properties" ma:root="true" ma:fieldsID="2c6ba9ef66eded12ae2ba98968b3bc25" ns2:_="">
    <xsd:import namespace="eecc60c4-dbe6-433d-8bb8-b450f4da4ed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cc60c4-dbe6-433d-8bb8-b450f4da4e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36ED62-5825-402B-B541-EC90CB9B95C2}">
  <ds:schemaRefs>
    <ds:schemaRef ds:uri="http://schemas.microsoft.com/sharepoint/v3/contenttype/forms"/>
  </ds:schemaRefs>
</ds:datastoreItem>
</file>

<file path=customXml/itemProps2.xml><?xml version="1.0" encoding="utf-8"?>
<ds:datastoreItem xmlns:ds="http://schemas.openxmlformats.org/officeDocument/2006/customXml" ds:itemID="{04B28DB5-8040-4198-BC34-3DA3827630DD}">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eecc60c4-dbe6-433d-8bb8-b450f4da4ed7"/>
    <ds:schemaRef ds:uri="http://www.w3.org/XML/1998/namespace"/>
    <ds:schemaRef ds:uri="http://purl.org/dc/dcmitype/"/>
  </ds:schemaRefs>
</ds:datastoreItem>
</file>

<file path=customXml/itemProps3.xml><?xml version="1.0" encoding="utf-8"?>
<ds:datastoreItem xmlns:ds="http://schemas.openxmlformats.org/officeDocument/2006/customXml" ds:itemID="{28001C94-4F85-47A9-83F7-463A620679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cc60c4-dbe6-433d-8bb8-b450f4da4e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18706</TotalTime>
  <Words>758</Words>
  <Application>Microsoft Office PowerPoint</Application>
  <PresentationFormat>Widescreen</PresentationFormat>
  <Paragraphs>88</Paragraphs>
  <Slides>10</Slides>
  <Notes>8</Notes>
  <HiddenSlides>0</HiddenSlides>
  <MMClips>9</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vt:i4>
      </vt:variant>
    </vt:vector>
  </HeadingPairs>
  <TitlesOfParts>
    <vt:vector size="18" baseType="lpstr">
      <vt:lpstr>Arial</vt:lpstr>
      <vt:lpstr>Calibri</vt:lpstr>
      <vt:lpstr>Lato</vt:lpstr>
      <vt:lpstr>Lato Light</vt:lpstr>
      <vt:lpstr>Nunito Sans</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Kish-Pittman</dc:creator>
  <cp:lastModifiedBy>Karin Dolph</cp:lastModifiedBy>
  <cp:revision>238</cp:revision>
  <cp:lastPrinted>2019-09-19T22:28:26Z</cp:lastPrinted>
  <dcterms:created xsi:type="dcterms:W3CDTF">2019-02-22T23:58:55Z</dcterms:created>
  <dcterms:modified xsi:type="dcterms:W3CDTF">2019-09-23T23:20:47Z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0x0101004D243FE255E9604886E50C0C177DF8F4</vt:lpwstr>
  </property>
</Properties>
</file>