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2" r:id="rId7"/>
    <p:sldId id="258" r:id="rId8"/>
    <p:sldId id="259" r:id="rId9"/>
    <p:sldId id="260" r:id="rId10"/>
    <p:sldId id="261" r:id="rId11"/>
    <p:sldId id="267"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52ED4-24D8-4295-B317-3B9EF9AF683D}" v="2" dt="2020-10-26T05:50:04.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F1B64-5914-470C-98BF-8A2600FFBAE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16348FB-2F2C-414D-8E92-7438B6D0C30B}">
      <dgm:prSet/>
      <dgm:spPr/>
      <dgm:t>
        <a:bodyPr/>
        <a:lstStyle/>
        <a:p>
          <a:r>
            <a:rPr lang="en-US"/>
            <a:t>Disasters don’t plan ahead. </a:t>
          </a:r>
        </a:p>
      </dgm:t>
    </dgm:pt>
    <dgm:pt modelId="{E0CB2F28-57B4-4689-B258-C1D53F9ADD8A}" type="parTrans" cxnId="{003AA64D-EEA8-49C1-BBCF-1EE59CD9729B}">
      <dgm:prSet/>
      <dgm:spPr/>
      <dgm:t>
        <a:bodyPr/>
        <a:lstStyle/>
        <a:p>
          <a:endParaRPr lang="en-US"/>
        </a:p>
      </dgm:t>
    </dgm:pt>
    <dgm:pt modelId="{AEBD76A4-8D0D-472C-88F9-5809E8D3D29E}" type="sibTrans" cxnId="{003AA64D-EEA8-49C1-BBCF-1EE59CD9729B}">
      <dgm:prSet/>
      <dgm:spPr/>
      <dgm:t>
        <a:bodyPr/>
        <a:lstStyle/>
        <a:p>
          <a:endParaRPr lang="en-US"/>
        </a:p>
      </dgm:t>
    </dgm:pt>
    <dgm:pt modelId="{569AE253-E713-4271-8795-46069DBD457B}">
      <dgm:prSet/>
      <dgm:spPr/>
      <dgm:t>
        <a:bodyPr/>
        <a:lstStyle/>
        <a:p>
          <a:r>
            <a:rPr lang="en-US"/>
            <a:t>You can.</a:t>
          </a:r>
        </a:p>
      </dgm:t>
    </dgm:pt>
    <dgm:pt modelId="{7E52FE6B-FFBB-4F52-A80F-C5C32604A4AF}" type="parTrans" cxnId="{C429DBEC-3CA2-47C7-B23F-1762C2C87D6F}">
      <dgm:prSet/>
      <dgm:spPr/>
      <dgm:t>
        <a:bodyPr/>
        <a:lstStyle/>
        <a:p>
          <a:endParaRPr lang="en-US"/>
        </a:p>
      </dgm:t>
    </dgm:pt>
    <dgm:pt modelId="{F0F5D5F0-3CDC-4477-B3DF-A1C77A8392F9}" type="sibTrans" cxnId="{C429DBEC-3CA2-47C7-B23F-1762C2C87D6F}">
      <dgm:prSet/>
      <dgm:spPr/>
      <dgm:t>
        <a:bodyPr/>
        <a:lstStyle/>
        <a:p>
          <a:endParaRPr lang="en-US"/>
        </a:p>
      </dgm:t>
    </dgm:pt>
    <dgm:pt modelId="{20B574DB-6D42-43D2-A75C-0E4109B17449}" type="pres">
      <dgm:prSet presAssocID="{78FF1B64-5914-470C-98BF-8A2600FFBAE6}" presName="hierChild1" presStyleCnt="0">
        <dgm:presLayoutVars>
          <dgm:chPref val="1"/>
          <dgm:dir/>
          <dgm:animOne val="branch"/>
          <dgm:animLvl val="lvl"/>
          <dgm:resizeHandles/>
        </dgm:presLayoutVars>
      </dgm:prSet>
      <dgm:spPr/>
    </dgm:pt>
    <dgm:pt modelId="{0F8F2DAA-12E2-4ABE-B24F-94A64A4A5771}" type="pres">
      <dgm:prSet presAssocID="{D16348FB-2F2C-414D-8E92-7438B6D0C30B}" presName="hierRoot1" presStyleCnt="0"/>
      <dgm:spPr/>
    </dgm:pt>
    <dgm:pt modelId="{B58AC010-950D-4239-A69A-1C3AF01F11D5}" type="pres">
      <dgm:prSet presAssocID="{D16348FB-2F2C-414D-8E92-7438B6D0C30B}" presName="composite" presStyleCnt="0"/>
      <dgm:spPr/>
    </dgm:pt>
    <dgm:pt modelId="{BB929F87-2AEC-437F-BD0B-E4D32AFEF2C5}" type="pres">
      <dgm:prSet presAssocID="{D16348FB-2F2C-414D-8E92-7438B6D0C30B}" presName="background" presStyleLbl="node0" presStyleIdx="0" presStyleCnt="2"/>
      <dgm:spPr/>
    </dgm:pt>
    <dgm:pt modelId="{E4D0522D-9181-4CFF-9414-92BD0F6C03C1}" type="pres">
      <dgm:prSet presAssocID="{D16348FB-2F2C-414D-8E92-7438B6D0C30B}" presName="text" presStyleLbl="fgAcc0" presStyleIdx="0" presStyleCnt="2">
        <dgm:presLayoutVars>
          <dgm:chPref val="3"/>
        </dgm:presLayoutVars>
      </dgm:prSet>
      <dgm:spPr/>
    </dgm:pt>
    <dgm:pt modelId="{D47FB8A1-6060-459C-A5DA-CD03349A742C}" type="pres">
      <dgm:prSet presAssocID="{D16348FB-2F2C-414D-8E92-7438B6D0C30B}" presName="hierChild2" presStyleCnt="0"/>
      <dgm:spPr/>
    </dgm:pt>
    <dgm:pt modelId="{7228A9D8-F06B-43F1-8899-C3C7DC6FE851}" type="pres">
      <dgm:prSet presAssocID="{569AE253-E713-4271-8795-46069DBD457B}" presName="hierRoot1" presStyleCnt="0"/>
      <dgm:spPr/>
    </dgm:pt>
    <dgm:pt modelId="{913621F6-0235-43C1-ABFF-F7B5E78F46A4}" type="pres">
      <dgm:prSet presAssocID="{569AE253-E713-4271-8795-46069DBD457B}" presName="composite" presStyleCnt="0"/>
      <dgm:spPr/>
    </dgm:pt>
    <dgm:pt modelId="{79ED791F-436B-4750-9D49-867C66764809}" type="pres">
      <dgm:prSet presAssocID="{569AE253-E713-4271-8795-46069DBD457B}" presName="background" presStyleLbl="node0" presStyleIdx="1" presStyleCnt="2"/>
      <dgm:spPr/>
    </dgm:pt>
    <dgm:pt modelId="{6A9CFE61-DCC8-4BA3-852E-9F95CA2406C1}" type="pres">
      <dgm:prSet presAssocID="{569AE253-E713-4271-8795-46069DBD457B}" presName="text" presStyleLbl="fgAcc0" presStyleIdx="1" presStyleCnt="2">
        <dgm:presLayoutVars>
          <dgm:chPref val="3"/>
        </dgm:presLayoutVars>
      </dgm:prSet>
      <dgm:spPr/>
    </dgm:pt>
    <dgm:pt modelId="{26B12512-B6ED-4F23-8C6A-4E544F56E417}" type="pres">
      <dgm:prSet presAssocID="{569AE253-E713-4271-8795-46069DBD457B}" presName="hierChild2" presStyleCnt="0"/>
      <dgm:spPr/>
    </dgm:pt>
  </dgm:ptLst>
  <dgm:cxnLst>
    <dgm:cxn modelId="{D6183C40-48D0-4135-8131-3E4588D80FCC}" type="presOf" srcId="{78FF1B64-5914-470C-98BF-8A2600FFBAE6}" destId="{20B574DB-6D42-43D2-A75C-0E4109B17449}" srcOrd="0" destOrd="0" presId="urn:microsoft.com/office/officeart/2005/8/layout/hierarchy1"/>
    <dgm:cxn modelId="{003AA64D-EEA8-49C1-BBCF-1EE59CD9729B}" srcId="{78FF1B64-5914-470C-98BF-8A2600FFBAE6}" destId="{D16348FB-2F2C-414D-8E92-7438B6D0C30B}" srcOrd="0" destOrd="0" parTransId="{E0CB2F28-57B4-4689-B258-C1D53F9ADD8A}" sibTransId="{AEBD76A4-8D0D-472C-88F9-5809E8D3D29E}"/>
    <dgm:cxn modelId="{4A5D2C4F-4DBF-4EAD-BF41-DFD966EFC80D}" type="presOf" srcId="{569AE253-E713-4271-8795-46069DBD457B}" destId="{6A9CFE61-DCC8-4BA3-852E-9F95CA2406C1}" srcOrd="0" destOrd="0" presId="urn:microsoft.com/office/officeart/2005/8/layout/hierarchy1"/>
    <dgm:cxn modelId="{3A202F88-51C9-4A61-9E1A-0CB1067CFEB6}" type="presOf" srcId="{D16348FB-2F2C-414D-8E92-7438B6D0C30B}" destId="{E4D0522D-9181-4CFF-9414-92BD0F6C03C1}" srcOrd="0" destOrd="0" presId="urn:microsoft.com/office/officeart/2005/8/layout/hierarchy1"/>
    <dgm:cxn modelId="{C429DBEC-3CA2-47C7-B23F-1762C2C87D6F}" srcId="{78FF1B64-5914-470C-98BF-8A2600FFBAE6}" destId="{569AE253-E713-4271-8795-46069DBD457B}" srcOrd="1" destOrd="0" parTransId="{7E52FE6B-FFBB-4F52-A80F-C5C32604A4AF}" sibTransId="{F0F5D5F0-3CDC-4477-B3DF-A1C77A8392F9}"/>
    <dgm:cxn modelId="{2FEB891D-2313-4233-8FEA-D69EC548E158}" type="presParOf" srcId="{20B574DB-6D42-43D2-A75C-0E4109B17449}" destId="{0F8F2DAA-12E2-4ABE-B24F-94A64A4A5771}" srcOrd="0" destOrd="0" presId="urn:microsoft.com/office/officeart/2005/8/layout/hierarchy1"/>
    <dgm:cxn modelId="{33FF744E-83A3-4303-A5D1-CE6CE34A6764}" type="presParOf" srcId="{0F8F2DAA-12E2-4ABE-B24F-94A64A4A5771}" destId="{B58AC010-950D-4239-A69A-1C3AF01F11D5}" srcOrd="0" destOrd="0" presId="urn:microsoft.com/office/officeart/2005/8/layout/hierarchy1"/>
    <dgm:cxn modelId="{B8F47C31-A5DA-4AB6-B675-3E2336CFC595}" type="presParOf" srcId="{B58AC010-950D-4239-A69A-1C3AF01F11D5}" destId="{BB929F87-2AEC-437F-BD0B-E4D32AFEF2C5}" srcOrd="0" destOrd="0" presId="urn:microsoft.com/office/officeart/2005/8/layout/hierarchy1"/>
    <dgm:cxn modelId="{C451EBAA-E389-4430-B103-1F7CB39FA701}" type="presParOf" srcId="{B58AC010-950D-4239-A69A-1C3AF01F11D5}" destId="{E4D0522D-9181-4CFF-9414-92BD0F6C03C1}" srcOrd="1" destOrd="0" presId="urn:microsoft.com/office/officeart/2005/8/layout/hierarchy1"/>
    <dgm:cxn modelId="{14685E3B-8756-4B1B-9916-14D200F66367}" type="presParOf" srcId="{0F8F2DAA-12E2-4ABE-B24F-94A64A4A5771}" destId="{D47FB8A1-6060-459C-A5DA-CD03349A742C}" srcOrd="1" destOrd="0" presId="urn:microsoft.com/office/officeart/2005/8/layout/hierarchy1"/>
    <dgm:cxn modelId="{0FC3D9A5-5595-41AA-8A65-F4C33B69DD99}" type="presParOf" srcId="{20B574DB-6D42-43D2-A75C-0E4109B17449}" destId="{7228A9D8-F06B-43F1-8899-C3C7DC6FE851}" srcOrd="1" destOrd="0" presId="urn:microsoft.com/office/officeart/2005/8/layout/hierarchy1"/>
    <dgm:cxn modelId="{1AD4DFA7-3CB3-4736-8F88-D2454B641742}" type="presParOf" srcId="{7228A9D8-F06B-43F1-8899-C3C7DC6FE851}" destId="{913621F6-0235-43C1-ABFF-F7B5E78F46A4}" srcOrd="0" destOrd="0" presId="urn:microsoft.com/office/officeart/2005/8/layout/hierarchy1"/>
    <dgm:cxn modelId="{03DF3D18-B16C-4E14-9BBC-39632DD9BF68}" type="presParOf" srcId="{913621F6-0235-43C1-ABFF-F7B5E78F46A4}" destId="{79ED791F-436B-4750-9D49-867C66764809}" srcOrd="0" destOrd="0" presId="urn:microsoft.com/office/officeart/2005/8/layout/hierarchy1"/>
    <dgm:cxn modelId="{79276520-4B4F-42AD-A73B-95C29C17D92E}" type="presParOf" srcId="{913621F6-0235-43C1-ABFF-F7B5E78F46A4}" destId="{6A9CFE61-DCC8-4BA3-852E-9F95CA2406C1}" srcOrd="1" destOrd="0" presId="urn:microsoft.com/office/officeart/2005/8/layout/hierarchy1"/>
    <dgm:cxn modelId="{456EC52B-BE2C-437C-9C73-357F63C8D618}" type="presParOf" srcId="{7228A9D8-F06B-43F1-8899-C3C7DC6FE851}" destId="{26B12512-B6ED-4F23-8C6A-4E544F56E41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4A2C0-4826-4444-8F69-710D45BBE5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42460D-800B-4569-AF40-FE52FE544AFA}">
      <dgm:prSet/>
      <dgm:spPr/>
      <dgm:t>
        <a:bodyPr/>
        <a:lstStyle/>
        <a:p>
          <a:r>
            <a:rPr lang="en-US"/>
            <a:t>Whenever the situation appears to be life threatening or where the consumer requires immediate transport to a hospital or emergency center, an ambulance is called immediately using 911. </a:t>
          </a:r>
        </a:p>
      </dgm:t>
    </dgm:pt>
    <dgm:pt modelId="{0DA19307-2D92-49B8-B32A-D60F6830486E}" type="parTrans" cxnId="{C015CC86-B4AB-44A4-9BB8-EF54626F28BC}">
      <dgm:prSet/>
      <dgm:spPr/>
      <dgm:t>
        <a:bodyPr/>
        <a:lstStyle/>
        <a:p>
          <a:endParaRPr lang="en-US"/>
        </a:p>
      </dgm:t>
    </dgm:pt>
    <dgm:pt modelId="{4187FB33-D538-474D-947C-77C71CFF8F9D}" type="sibTrans" cxnId="{C015CC86-B4AB-44A4-9BB8-EF54626F28BC}">
      <dgm:prSet/>
      <dgm:spPr/>
      <dgm:t>
        <a:bodyPr/>
        <a:lstStyle/>
        <a:p>
          <a:endParaRPr lang="en-US"/>
        </a:p>
      </dgm:t>
    </dgm:pt>
    <dgm:pt modelId="{0FD6BE8A-707F-4E65-B09D-7ACCCC5A4714}">
      <dgm:prSet/>
      <dgm:spPr/>
      <dgm:t>
        <a:bodyPr/>
        <a:lstStyle/>
        <a:p>
          <a:r>
            <a:rPr lang="en-US"/>
            <a:t>Consumer’s representative is called as soon as possible when a medical emergency occurs. The alternate and/or emergency contact noted in the consumer file is contacted when the consumer representative is not immediately available. </a:t>
          </a:r>
        </a:p>
      </dgm:t>
    </dgm:pt>
    <dgm:pt modelId="{6A4E122B-2B24-42FF-87C1-B140035D805C}" type="parTrans" cxnId="{CBB05281-CD7D-453E-97A6-13C716BDB0C3}">
      <dgm:prSet/>
      <dgm:spPr/>
      <dgm:t>
        <a:bodyPr/>
        <a:lstStyle/>
        <a:p>
          <a:endParaRPr lang="en-US"/>
        </a:p>
      </dgm:t>
    </dgm:pt>
    <dgm:pt modelId="{40CC5B30-F7B2-4910-92C4-A2973BB8FDD9}" type="sibTrans" cxnId="{CBB05281-CD7D-453E-97A6-13C716BDB0C3}">
      <dgm:prSet/>
      <dgm:spPr/>
      <dgm:t>
        <a:bodyPr/>
        <a:lstStyle/>
        <a:p>
          <a:endParaRPr lang="en-US"/>
        </a:p>
      </dgm:t>
    </dgm:pt>
    <dgm:pt modelId="{A0531968-A082-41C4-93AA-F539496B3FA8}">
      <dgm:prSet/>
      <dgm:spPr/>
      <dgm:t>
        <a:bodyPr/>
        <a:lstStyle/>
        <a:p>
          <a:r>
            <a:rPr lang="en-US"/>
            <a:t>Remember, it is not within our scope to give insulin or seizure medication (any rescue medication), so prevention is key!</a:t>
          </a:r>
        </a:p>
      </dgm:t>
    </dgm:pt>
    <dgm:pt modelId="{22AADA06-16DA-4B1B-BFA8-4A32EE5A7290}" type="parTrans" cxnId="{07CAB52C-A665-4652-85D1-F2CBD5854F76}">
      <dgm:prSet/>
      <dgm:spPr/>
      <dgm:t>
        <a:bodyPr/>
        <a:lstStyle/>
        <a:p>
          <a:endParaRPr lang="en-US"/>
        </a:p>
      </dgm:t>
    </dgm:pt>
    <dgm:pt modelId="{E65567E9-8952-4CBB-9701-D37D890270B7}" type="sibTrans" cxnId="{07CAB52C-A665-4652-85D1-F2CBD5854F76}">
      <dgm:prSet/>
      <dgm:spPr/>
      <dgm:t>
        <a:bodyPr/>
        <a:lstStyle/>
        <a:p>
          <a:endParaRPr lang="en-US"/>
        </a:p>
      </dgm:t>
    </dgm:pt>
    <dgm:pt modelId="{E57948A4-BE61-4F3E-AB37-A14DE8360BA9}" type="pres">
      <dgm:prSet presAssocID="{42E4A2C0-4826-4444-8F69-710D45BBE57E}" presName="root" presStyleCnt="0">
        <dgm:presLayoutVars>
          <dgm:dir/>
          <dgm:resizeHandles val="exact"/>
        </dgm:presLayoutVars>
      </dgm:prSet>
      <dgm:spPr/>
    </dgm:pt>
    <dgm:pt modelId="{915F48D8-56D8-4A7F-9434-70B3ABCC4CA4}" type="pres">
      <dgm:prSet presAssocID="{9C42460D-800B-4569-AF40-FE52FE544AFA}" presName="compNode" presStyleCnt="0"/>
      <dgm:spPr/>
    </dgm:pt>
    <dgm:pt modelId="{18562EA2-2CED-41CB-94E8-D5616585004A}" type="pres">
      <dgm:prSet presAssocID="{9C42460D-800B-4569-AF40-FE52FE544AFA}" presName="bgRect" presStyleLbl="bgShp" presStyleIdx="0" presStyleCnt="3"/>
      <dgm:spPr/>
    </dgm:pt>
    <dgm:pt modelId="{FBD1AAF5-7A87-4B20-BDD7-77BAC7621F04}" type="pres">
      <dgm:prSet presAssocID="{9C42460D-800B-4569-AF40-FE52FE544A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A7730B51-63E2-4855-A674-8E390F7238A9}" type="pres">
      <dgm:prSet presAssocID="{9C42460D-800B-4569-AF40-FE52FE544AFA}" presName="spaceRect" presStyleCnt="0"/>
      <dgm:spPr/>
    </dgm:pt>
    <dgm:pt modelId="{CAC176A6-F385-411C-BEA0-CDF7421F92CB}" type="pres">
      <dgm:prSet presAssocID="{9C42460D-800B-4569-AF40-FE52FE544AFA}" presName="parTx" presStyleLbl="revTx" presStyleIdx="0" presStyleCnt="3">
        <dgm:presLayoutVars>
          <dgm:chMax val="0"/>
          <dgm:chPref val="0"/>
        </dgm:presLayoutVars>
      </dgm:prSet>
      <dgm:spPr/>
    </dgm:pt>
    <dgm:pt modelId="{CBF83B1F-57DC-46AD-BC05-6C2870368466}" type="pres">
      <dgm:prSet presAssocID="{4187FB33-D538-474D-947C-77C71CFF8F9D}" presName="sibTrans" presStyleCnt="0"/>
      <dgm:spPr/>
    </dgm:pt>
    <dgm:pt modelId="{626F9BFD-23D4-45D3-814D-F4330543EE4B}" type="pres">
      <dgm:prSet presAssocID="{0FD6BE8A-707F-4E65-B09D-7ACCCC5A4714}" presName="compNode" presStyleCnt="0"/>
      <dgm:spPr/>
    </dgm:pt>
    <dgm:pt modelId="{5F610C78-D876-487C-A5AD-4EE1D8F2CE57}" type="pres">
      <dgm:prSet presAssocID="{0FD6BE8A-707F-4E65-B09D-7ACCCC5A4714}" presName="bgRect" presStyleLbl="bgShp" presStyleIdx="1" presStyleCnt="3"/>
      <dgm:spPr/>
    </dgm:pt>
    <dgm:pt modelId="{9D689AAD-FB2C-47DE-BB03-50FD6DF1BE37}" type="pres">
      <dgm:prSet presAssocID="{0FD6BE8A-707F-4E65-B09D-7ACCCC5A47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5F346D82-2F4A-458D-9425-526B5AC39D4E}" type="pres">
      <dgm:prSet presAssocID="{0FD6BE8A-707F-4E65-B09D-7ACCCC5A4714}" presName="spaceRect" presStyleCnt="0"/>
      <dgm:spPr/>
    </dgm:pt>
    <dgm:pt modelId="{F1C4A94D-EE4E-4375-B93E-BF69E843DEC7}" type="pres">
      <dgm:prSet presAssocID="{0FD6BE8A-707F-4E65-B09D-7ACCCC5A4714}" presName="parTx" presStyleLbl="revTx" presStyleIdx="1" presStyleCnt="3">
        <dgm:presLayoutVars>
          <dgm:chMax val="0"/>
          <dgm:chPref val="0"/>
        </dgm:presLayoutVars>
      </dgm:prSet>
      <dgm:spPr/>
    </dgm:pt>
    <dgm:pt modelId="{184C05A0-0507-4C96-986D-A0F705B4C8CA}" type="pres">
      <dgm:prSet presAssocID="{40CC5B30-F7B2-4910-92C4-A2973BB8FDD9}" presName="sibTrans" presStyleCnt="0"/>
      <dgm:spPr/>
    </dgm:pt>
    <dgm:pt modelId="{22939EEC-0FD0-4440-BD13-FE26EFFF7C18}" type="pres">
      <dgm:prSet presAssocID="{A0531968-A082-41C4-93AA-F539496B3FA8}" presName="compNode" presStyleCnt="0"/>
      <dgm:spPr/>
    </dgm:pt>
    <dgm:pt modelId="{A1A80242-254B-404F-B353-F0120F8AE148}" type="pres">
      <dgm:prSet presAssocID="{A0531968-A082-41C4-93AA-F539496B3FA8}" presName="bgRect" presStyleLbl="bgShp" presStyleIdx="2" presStyleCnt="3"/>
      <dgm:spPr/>
    </dgm:pt>
    <dgm:pt modelId="{C0C4C96B-7C7F-4E63-8E00-6EB7C938B71C}" type="pres">
      <dgm:prSet presAssocID="{A0531968-A082-41C4-93AA-F539496B3F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6E6B5979-B879-49D2-AA31-89C865B51AB3}" type="pres">
      <dgm:prSet presAssocID="{A0531968-A082-41C4-93AA-F539496B3FA8}" presName="spaceRect" presStyleCnt="0"/>
      <dgm:spPr/>
    </dgm:pt>
    <dgm:pt modelId="{593816D7-635A-429B-AD51-3B6B2154DC82}" type="pres">
      <dgm:prSet presAssocID="{A0531968-A082-41C4-93AA-F539496B3FA8}" presName="parTx" presStyleLbl="revTx" presStyleIdx="2" presStyleCnt="3">
        <dgm:presLayoutVars>
          <dgm:chMax val="0"/>
          <dgm:chPref val="0"/>
        </dgm:presLayoutVars>
      </dgm:prSet>
      <dgm:spPr/>
    </dgm:pt>
  </dgm:ptLst>
  <dgm:cxnLst>
    <dgm:cxn modelId="{529C9123-D7C6-4071-97AF-521196C83295}" type="presOf" srcId="{A0531968-A082-41C4-93AA-F539496B3FA8}" destId="{593816D7-635A-429B-AD51-3B6B2154DC82}" srcOrd="0" destOrd="0" presId="urn:microsoft.com/office/officeart/2018/2/layout/IconVerticalSolidList"/>
    <dgm:cxn modelId="{07CAB52C-A665-4652-85D1-F2CBD5854F76}" srcId="{42E4A2C0-4826-4444-8F69-710D45BBE57E}" destId="{A0531968-A082-41C4-93AA-F539496B3FA8}" srcOrd="2" destOrd="0" parTransId="{22AADA06-16DA-4B1B-BFA8-4A32EE5A7290}" sibTransId="{E65567E9-8952-4CBB-9701-D37D890270B7}"/>
    <dgm:cxn modelId="{C51BD130-70D2-4F8F-877E-F532A1D8D878}" type="presOf" srcId="{9C42460D-800B-4569-AF40-FE52FE544AFA}" destId="{CAC176A6-F385-411C-BEA0-CDF7421F92CB}" srcOrd="0" destOrd="0" presId="urn:microsoft.com/office/officeart/2018/2/layout/IconVerticalSolidList"/>
    <dgm:cxn modelId="{5A7D945C-CDCC-46D1-8F96-8E440A0AA8A5}" type="presOf" srcId="{42E4A2C0-4826-4444-8F69-710D45BBE57E}" destId="{E57948A4-BE61-4F3E-AB37-A14DE8360BA9}" srcOrd="0" destOrd="0" presId="urn:microsoft.com/office/officeart/2018/2/layout/IconVerticalSolidList"/>
    <dgm:cxn modelId="{CBB05281-CD7D-453E-97A6-13C716BDB0C3}" srcId="{42E4A2C0-4826-4444-8F69-710D45BBE57E}" destId="{0FD6BE8A-707F-4E65-B09D-7ACCCC5A4714}" srcOrd="1" destOrd="0" parTransId="{6A4E122B-2B24-42FF-87C1-B140035D805C}" sibTransId="{40CC5B30-F7B2-4910-92C4-A2973BB8FDD9}"/>
    <dgm:cxn modelId="{C015CC86-B4AB-44A4-9BB8-EF54626F28BC}" srcId="{42E4A2C0-4826-4444-8F69-710D45BBE57E}" destId="{9C42460D-800B-4569-AF40-FE52FE544AFA}" srcOrd="0" destOrd="0" parTransId="{0DA19307-2D92-49B8-B32A-D60F6830486E}" sibTransId="{4187FB33-D538-474D-947C-77C71CFF8F9D}"/>
    <dgm:cxn modelId="{76E674C6-02BE-42DA-AA6E-4E5F694A2E66}" type="presOf" srcId="{0FD6BE8A-707F-4E65-B09D-7ACCCC5A4714}" destId="{F1C4A94D-EE4E-4375-B93E-BF69E843DEC7}" srcOrd="0" destOrd="0" presId="urn:microsoft.com/office/officeart/2018/2/layout/IconVerticalSolidList"/>
    <dgm:cxn modelId="{3EF27DC5-FCEA-4F6E-BE16-588C4C0AAA14}" type="presParOf" srcId="{E57948A4-BE61-4F3E-AB37-A14DE8360BA9}" destId="{915F48D8-56D8-4A7F-9434-70B3ABCC4CA4}" srcOrd="0" destOrd="0" presId="urn:microsoft.com/office/officeart/2018/2/layout/IconVerticalSolidList"/>
    <dgm:cxn modelId="{B84F2E9E-BFD6-4B0E-861D-1D8ACBE3FE66}" type="presParOf" srcId="{915F48D8-56D8-4A7F-9434-70B3ABCC4CA4}" destId="{18562EA2-2CED-41CB-94E8-D5616585004A}" srcOrd="0" destOrd="0" presId="urn:microsoft.com/office/officeart/2018/2/layout/IconVerticalSolidList"/>
    <dgm:cxn modelId="{7278E9CD-6CB7-4B1F-B61C-800E5EEC421A}" type="presParOf" srcId="{915F48D8-56D8-4A7F-9434-70B3ABCC4CA4}" destId="{FBD1AAF5-7A87-4B20-BDD7-77BAC7621F04}" srcOrd="1" destOrd="0" presId="urn:microsoft.com/office/officeart/2018/2/layout/IconVerticalSolidList"/>
    <dgm:cxn modelId="{5A49ED99-210A-4DBF-A6BC-63E82480D75C}" type="presParOf" srcId="{915F48D8-56D8-4A7F-9434-70B3ABCC4CA4}" destId="{A7730B51-63E2-4855-A674-8E390F7238A9}" srcOrd="2" destOrd="0" presId="urn:microsoft.com/office/officeart/2018/2/layout/IconVerticalSolidList"/>
    <dgm:cxn modelId="{AB87BDCF-C405-42A6-8804-FD5693AB580E}" type="presParOf" srcId="{915F48D8-56D8-4A7F-9434-70B3ABCC4CA4}" destId="{CAC176A6-F385-411C-BEA0-CDF7421F92CB}" srcOrd="3" destOrd="0" presId="urn:microsoft.com/office/officeart/2018/2/layout/IconVerticalSolidList"/>
    <dgm:cxn modelId="{DD642345-7776-4FBE-9919-6C7BC3EABF4A}" type="presParOf" srcId="{E57948A4-BE61-4F3E-AB37-A14DE8360BA9}" destId="{CBF83B1F-57DC-46AD-BC05-6C2870368466}" srcOrd="1" destOrd="0" presId="urn:microsoft.com/office/officeart/2018/2/layout/IconVerticalSolidList"/>
    <dgm:cxn modelId="{C238FFE0-1A06-4C0B-A6CD-3BEF2475BC4D}" type="presParOf" srcId="{E57948A4-BE61-4F3E-AB37-A14DE8360BA9}" destId="{626F9BFD-23D4-45D3-814D-F4330543EE4B}" srcOrd="2" destOrd="0" presId="urn:microsoft.com/office/officeart/2018/2/layout/IconVerticalSolidList"/>
    <dgm:cxn modelId="{F48FCA5E-14A5-4E8A-B6EF-DB2EFB779123}" type="presParOf" srcId="{626F9BFD-23D4-45D3-814D-F4330543EE4B}" destId="{5F610C78-D876-487C-A5AD-4EE1D8F2CE57}" srcOrd="0" destOrd="0" presId="urn:microsoft.com/office/officeart/2018/2/layout/IconVerticalSolidList"/>
    <dgm:cxn modelId="{95187199-7D63-4ECA-B95C-1C38C45E4937}" type="presParOf" srcId="{626F9BFD-23D4-45D3-814D-F4330543EE4B}" destId="{9D689AAD-FB2C-47DE-BB03-50FD6DF1BE37}" srcOrd="1" destOrd="0" presId="urn:microsoft.com/office/officeart/2018/2/layout/IconVerticalSolidList"/>
    <dgm:cxn modelId="{32C18494-EA5F-44DF-B56A-310EBCEF4480}" type="presParOf" srcId="{626F9BFD-23D4-45D3-814D-F4330543EE4B}" destId="{5F346D82-2F4A-458D-9425-526B5AC39D4E}" srcOrd="2" destOrd="0" presId="urn:microsoft.com/office/officeart/2018/2/layout/IconVerticalSolidList"/>
    <dgm:cxn modelId="{A3CB51CA-635A-4683-AC82-2C0A0ED2844A}" type="presParOf" srcId="{626F9BFD-23D4-45D3-814D-F4330543EE4B}" destId="{F1C4A94D-EE4E-4375-B93E-BF69E843DEC7}" srcOrd="3" destOrd="0" presId="urn:microsoft.com/office/officeart/2018/2/layout/IconVerticalSolidList"/>
    <dgm:cxn modelId="{80FE7D59-2E7D-489E-84E5-F5FAFF0F56CB}" type="presParOf" srcId="{E57948A4-BE61-4F3E-AB37-A14DE8360BA9}" destId="{184C05A0-0507-4C96-986D-A0F705B4C8CA}" srcOrd="3" destOrd="0" presId="urn:microsoft.com/office/officeart/2018/2/layout/IconVerticalSolidList"/>
    <dgm:cxn modelId="{3313AE82-8C91-4B42-B515-A48BC0B75E57}" type="presParOf" srcId="{E57948A4-BE61-4F3E-AB37-A14DE8360BA9}" destId="{22939EEC-0FD0-4440-BD13-FE26EFFF7C18}" srcOrd="4" destOrd="0" presId="urn:microsoft.com/office/officeart/2018/2/layout/IconVerticalSolidList"/>
    <dgm:cxn modelId="{8FDB7002-D516-42CE-91AA-DDE34333C8D2}" type="presParOf" srcId="{22939EEC-0FD0-4440-BD13-FE26EFFF7C18}" destId="{A1A80242-254B-404F-B353-F0120F8AE148}" srcOrd="0" destOrd="0" presId="urn:microsoft.com/office/officeart/2018/2/layout/IconVerticalSolidList"/>
    <dgm:cxn modelId="{5A17916A-9A31-4160-A56A-E0B281A9E4D5}" type="presParOf" srcId="{22939EEC-0FD0-4440-BD13-FE26EFFF7C18}" destId="{C0C4C96B-7C7F-4E63-8E00-6EB7C938B71C}" srcOrd="1" destOrd="0" presId="urn:microsoft.com/office/officeart/2018/2/layout/IconVerticalSolidList"/>
    <dgm:cxn modelId="{0771C7D1-409F-40CD-9293-B0DBD42B2636}" type="presParOf" srcId="{22939EEC-0FD0-4440-BD13-FE26EFFF7C18}" destId="{6E6B5979-B879-49D2-AA31-89C865B51AB3}" srcOrd="2" destOrd="0" presId="urn:microsoft.com/office/officeart/2018/2/layout/IconVerticalSolidList"/>
    <dgm:cxn modelId="{45D28C0A-9245-42A1-A60E-956B96423C8F}" type="presParOf" srcId="{22939EEC-0FD0-4440-BD13-FE26EFFF7C18}" destId="{593816D7-635A-429B-AD51-3B6B2154DC82}"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156AF-E09B-4F36-A333-D99556529DFE}" type="doc">
      <dgm:prSet loTypeId="urn:microsoft.com/office/officeart/2016/7/layout/BasicProcessNew" loCatId="process" qsTypeId="urn:microsoft.com/office/officeart/2005/8/quickstyle/simple5" qsCatId="simple" csTypeId="urn:microsoft.com/office/officeart/2005/8/colors/colorful1" csCatId="colorful" phldr="1"/>
      <dgm:spPr/>
      <dgm:t>
        <a:bodyPr/>
        <a:lstStyle/>
        <a:p>
          <a:endParaRPr lang="en-US"/>
        </a:p>
      </dgm:t>
    </dgm:pt>
    <dgm:pt modelId="{5D3C7C5E-17D6-4097-B800-E3B76F10E179}">
      <dgm:prSet/>
      <dgm:spPr/>
      <dgm:t>
        <a:bodyPr/>
        <a:lstStyle/>
        <a:p>
          <a:r>
            <a:rPr lang="en-US"/>
            <a:t>WATCH- A winter storm is approaching</a:t>
          </a:r>
        </a:p>
      </dgm:t>
    </dgm:pt>
    <dgm:pt modelId="{0E070BD0-FAC0-4DD7-83BC-FCE8BA13BD35}" type="parTrans" cxnId="{DEFB15B2-3A66-456D-ABC2-129E5E3629AE}">
      <dgm:prSet/>
      <dgm:spPr/>
      <dgm:t>
        <a:bodyPr/>
        <a:lstStyle/>
        <a:p>
          <a:endParaRPr lang="en-US"/>
        </a:p>
      </dgm:t>
    </dgm:pt>
    <dgm:pt modelId="{F8A0F45E-8006-4F16-A049-AC9C156764D3}" type="sibTrans" cxnId="{DEFB15B2-3A66-456D-ABC2-129E5E3629AE}">
      <dgm:prSet/>
      <dgm:spPr/>
      <dgm:t>
        <a:bodyPr/>
        <a:lstStyle/>
        <a:p>
          <a:endParaRPr lang="en-US"/>
        </a:p>
      </dgm:t>
    </dgm:pt>
    <dgm:pt modelId="{AB9CCF4E-0D3C-425F-A781-F4F1D37A6355}">
      <dgm:prSet/>
      <dgm:spPr/>
      <dgm:t>
        <a:bodyPr/>
        <a:lstStyle/>
        <a:p>
          <a:r>
            <a:rPr lang="en-US"/>
            <a:t>FLURRIES- Intermittent snowfall that may reduce visibility. </a:t>
          </a:r>
        </a:p>
      </dgm:t>
    </dgm:pt>
    <dgm:pt modelId="{6E55A301-BCDF-4F90-A311-E88286C00928}" type="parTrans" cxnId="{67ED6345-08AC-4608-8336-F98B7C566948}">
      <dgm:prSet/>
      <dgm:spPr/>
      <dgm:t>
        <a:bodyPr/>
        <a:lstStyle/>
        <a:p>
          <a:endParaRPr lang="en-US"/>
        </a:p>
      </dgm:t>
    </dgm:pt>
    <dgm:pt modelId="{D35E9B63-CC77-4AE8-A83B-7860A6A8FF45}" type="sibTrans" cxnId="{67ED6345-08AC-4608-8336-F98B7C566948}">
      <dgm:prSet/>
      <dgm:spPr/>
      <dgm:t>
        <a:bodyPr/>
        <a:lstStyle/>
        <a:p>
          <a:endParaRPr lang="en-US"/>
        </a:p>
      </dgm:t>
    </dgm:pt>
    <dgm:pt modelId="{074AE203-B5D4-44BB-B6A0-264C9943D213}">
      <dgm:prSet/>
      <dgm:spPr/>
      <dgm:t>
        <a:bodyPr/>
        <a:lstStyle/>
        <a:p>
          <a:r>
            <a:rPr lang="en-US"/>
            <a:t>SLEET- Small particles of ice, usually mixed with rain. If enough sleet accumulates, it will make the roads slippery. </a:t>
          </a:r>
        </a:p>
      </dgm:t>
    </dgm:pt>
    <dgm:pt modelId="{3D211682-155B-46C4-B849-07DC70D5CF17}" type="parTrans" cxnId="{C560E0AD-A5C5-49F5-ADF5-5E9250086067}">
      <dgm:prSet/>
      <dgm:spPr/>
      <dgm:t>
        <a:bodyPr/>
        <a:lstStyle/>
        <a:p>
          <a:endParaRPr lang="en-US"/>
        </a:p>
      </dgm:t>
    </dgm:pt>
    <dgm:pt modelId="{457CBC67-A385-440B-B78B-1888C1819942}" type="sibTrans" cxnId="{C560E0AD-A5C5-49F5-ADF5-5E9250086067}">
      <dgm:prSet/>
      <dgm:spPr/>
      <dgm:t>
        <a:bodyPr/>
        <a:lstStyle/>
        <a:p>
          <a:endParaRPr lang="en-US"/>
        </a:p>
      </dgm:t>
    </dgm:pt>
    <dgm:pt modelId="{2C0F30C1-9E7A-4C01-B46E-44892AE4C314}">
      <dgm:prSet/>
      <dgm:spPr/>
      <dgm:t>
        <a:bodyPr/>
        <a:lstStyle/>
        <a:p>
          <a:r>
            <a:rPr lang="en-US"/>
            <a:t>HEAVY SNOW- is when four or more inches are expected within a 12-hour period.</a:t>
          </a:r>
        </a:p>
      </dgm:t>
    </dgm:pt>
    <dgm:pt modelId="{4E41C612-045E-4710-80D9-0C6090E87F75}" type="parTrans" cxnId="{EC3FBC4A-9504-4C21-8921-0408EE4492BE}">
      <dgm:prSet/>
      <dgm:spPr/>
      <dgm:t>
        <a:bodyPr/>
        <a:lstStyle/>
        <a:p>
          <a:endParaRPr lang="en-US"/>
        </a:p>
      </dgm:t>
    </dgm:pt>
    <dgm:pt modelId="{80CDE298-6B0E-4FB0-BF67-7B7DF6A051C5}" type="sibTrans" cxnId="{EC3FBC4A-9504-4C21-8921-0408EE4492BE}">
      <dgm:prSet/>
      <dgm:spPr/>
      <dgm:t>
        <a:bodyPr/>
        <a:lstStyle/>
        <a:p>
          <a:endParaRPr lang="en-US"/>
        </a:p>
      </dgm:t>
    </dgm:pt>
    <dgm:pt modelId="{05704D41-2484-4672-A7CE-FDFDE3F10B35}">
      <dgm:prSet/>
      <dgm:spPr/>
      <dgm:t>
        <a:bodyPr/>
        <a:lstStyle/>
        <a:p>
          <a:r>
            <a:rPr lang="en-US" dirty="0"/>
            <a:t>FREEZING RAIN or DRIZZLE- is forecast when expected rain is likely to freeze as soon as it strikes the ground, putting a coating of ice or glaze on roads and everything else that is exposed.</a:t>
          </a:r>
        </a:p>
      </dgm:t>
    </dgm:pt>
    <dgm:pt modelId="{996B6260-B8BD-462B-8525-0389F265845A}" type="parTrans" cxnId="{779622D6-C345-4088-BAFD-D9BFA53A7AFB}">
      <dgm:prSet/>
      <dgm:spPr/>
      <dgm:t>
        <a:bodyPr/>
        <a:lstStyle/>
        <a:p>
          <a:endParaRPr lang="en-US"/>
        </a:p>
      </dgm:t>
    </dgm:pt>
    <dgm:pt modelId="{16E7EFC4-7167-4D35-B77B-28E5FC0E6790}" type="sibTrans" cxnId="{779622D6-C345-4088-BAFD-D9BFA53A7AFB}">
      <dgm:prSet/>
      <dgm:spPr/>
      <dgm:t>
        <a:bodyPr/>
        <a:lstStyle/>
        <a:p>
          <a:endParaRPr lang="en-US"/>
        </a:p>
      </dgm:t>
    </dgm:pt>
    <dgm:pt modelId="{5FDE9BAC-6141-4A83-A5C5-8C4C06EC6C12}">
      <dgm:prSet/>
      <dgm:spPr/>
      <dgm:t>
        <a:bodyPr/>
        <a:lstStyle/>
        <a:p>
          <a:r>
            <a:rPr lang="en-US"/>
            <a:t>A BLIZZARD-</a:t>
          </a:r>
        </a:p>
        <a:p>
          <a:r>
            <a:rPr lang="en-US"/>
            <a:t> the most dangerous of all winter storms. It combines cold air, heavy snow and strong winds that blow the snow about and may reduce visibility to only a few yards. Winds 35 mph. temperature 20 degrees F. or less. </a:t>
          </a:r>
        </a:p>
      </dgm:t>
    </dgm:pt>
    <dgm:pt modelId="{31B5D3D4-F5BC-49B1-8C6E-7D252446589F}" type="parTrans" cxnId="{F69E9C97-5118-44B9-ADA8-809C6032099B}">
      <dgm:prSet/>
      <dgm:spPr/>
      <dgm:t>
        <a:bodyPr/>
        <a:lstStyle/>
        <a:p>
          <a:endParaRPr lang="en-US"/>
        </a:p>
      </dgm:t>
    </dgm:pt>
    <dgm:pt modelId="{358E7056-8785-43D6-A384-2C9347838CE5}" type="sibTrans" cxnId="{F69E9C97-5118-44B9-ADA8-809C6032099B}">
      <dgm:prSet/>
      <dgm:spPr/>
      <dgm:t>
        <a:bodyPr/>
        <a:lstStyle/>
        <a:p>
          <a:endParaRPr lang="en-US"/>
        </a:p>
      </dgm:t>
    </dgm:pt>
    <dgm:pt modelId="{2D1C1A94-85CC-4D7F-84FA-BD53EF9FE445}">
      <dgm:prSet/>
      <dgm:spPr/>
      <dgm:t>
        <a:bodyPr/>
        <a:lstStyle/>
        <a:p>
          <a:r>
            <a:rPr lang="en-US" dirty="0"/>
            <a:t>A SEVERE BLIZZARD WARNING- </a:t>
          </a:r>
        </a:p>
        <a:p>
          <a:r>
            <a:rPr lang="en-US" dirty="0"/>
            <a:t>a very heavy snowfall is expected, with winds of at least 45 mph or a temperature of ten degrees or lower. </a:t>
          </a:r>
        </a:p>
      </dgm:t>
    </dgm:pt>
    <dgm:pt modelId="{4EB87587-D363-42CA-A480-F535015132B9}" type="parTrans" cxnId="{27690EB6-3F28-486C-BA7C-42CA52264096}">
      <dgm:prSet/>
      <dgm:spPr/>
      <dgm:t>
        <a:bodyPr/>
        <a:lstStyle/>
        <a:p>
          <a:endParaRPr lang="en-US"/>
        </a:p>
      </dgm:t>
    </dgm:pt>
    <dgm:pt modelId="{F5045D5A-3929-4411-B481-870339EAE8C1}" type="sibTrans" cxnId="{27690EB6-3F28-486C-BA7C-42CA52264096}">
      <dgm:prSet/>
      <dgm:spPr/>
      <dgm:t>
        <a:bodyPr/>
        <a:lstStyle/>
        <a:p>
          <a:endParaRPr lang="en-US"/>
        </a:p>
      </dgm:t>
    </dgm:pt>
    <dgm:pt modelId="{E73416F1-AC9E-4DAD-8F0E-C1DE17B5A2EC}" type="pres">
      <dgm:prSet presAssocID="{85F156AF-E09B-4F36-A333-D99556529DFE}" presName="Name0" presStyleCnt="0">
        <dgm:presLayoutVars>
          <dgm:dir/>
          <dgm:resizeHandles val="exact"/>
        </dgm:presLayoutVars>
      </dgm:prSet>
      <dgm:spPr/>
    </dgm:pt>
    <dgm:pt modelId="{3B3639BB-BD5C-4EB6-8F73-6BD0894E8A41}" type="pres">
      <dgm:prSet presAssocID="{5D3C7C5E-17D6-4097-B800-E3B76F10E179}" presName="node" presStyleLbl="node1" presStyleIdx="0" presStyleCnt="13">
        <dgm:presLayoutVars>
          <dgm:bulletEnabled val="1"/>
        </dgm:presLayoutVars>
      </dgm:prSet>
      <dgm:spPr/>
    </dgm:pt>
    <dgm:pt modelId="{077282BE-16AF-4546-917E-A10228825FE3}" type="pres">
      <dgm:prSet presAssocID="{F8A0F45E-8006-4F16-A049-AC9C156764D3}" presName="sibTransSpacerBeforeConnector" presStyleCnt="0"/>
      <dgm:spPr/>
    </dgm:pt>
    <dgm:pt modelId="{763A4DE0-C8A9-45FF-B821-C65C005485EE}" type="pres">
      <dgm:prSet presAssocID="{F8A0F45E-8006-4F16-A049-AC9C156764D3}" presName="sibTrans" presStyleLbl="node1" presStyleIdx="1" presStyleCnt="13"/>
      <dgm:spPr/>
    </dgm:pt>
    <dgm:pt modelId="{BE8CD945-CB98-449F-9BF8-19C1F224C661}" type="pres">
      <dgm:prSet presAssocID="{F8A0F45E-8006-4F16-A049-AC9C156764D3}" presName="sibTransSpacerAfterConnector" presStyleCnt="0"/>
      <dgm:spPr/>
    </dgm:pt>
    <dgm:pt modelId="{0DBA100E-2E2F-4DC6-94B5-2AC17DF3C771}" type="pres">
      <dgm:prSet presAssocID="{AB9CCF4E-0D3C-425F-A781-F4F1D37A6355}" presName="node" presStyleLbl="node1" presStyleIdx="2" presStyleCnt="13">
        <dgm:presLayoutVars>
          <dgm:bulletEnabled val="1"/>
        </dgm:presLayoutVars>
      </dgm:prSet>
      <dgm:spPr/>
    </dgm:pt>
    <dgm:pt modelId="{4638C4B2-ADD7-4255-8CFB-0EC899DB7CB4}" type="pres">
      <dgm:prSet presAssocID="{D35E9B63-CC77-4AE8-A83B-7860A6A8FF45}" presName="sibTransSpacerBeforeConnector" presStyleCnt="0"/>
      <dgm:spPr/>
    </dgm:pt>
    <dgm:pt modelId="{F22A4AF3-357E-452A-842D-EDDFA16B28D9}" type="pres">
      <dgm:prSet presAssocID="{D35E9B63-CC77-4AE8-A83B-7860A6A8FF45}" presName="sibTrans" presStyleLbl="node1" presStyleIdx="3" presStyleCnt="13"/>
      <dgm:spPr/>
    </dgm:pt>
    <dgm:pt modelId="{32387B4F-A66D-4E36-BE21-59E180A9ABBA}" type="pres">
      <dgm:prSet presAssocID="{D35E9B63-CC77-4AE8-A83B-7860A6A8FF45}" presName="sibTransSpacerAfterConnector" presStyleCnt="0"/>
      <dgm:spPr/>
    </dgm:pt>
    <dgm:pt modelId="{B4D89156-F257-4C12-88A8-843144970C50}" type="pres">
      <dgm:prSet presAssocID="{074AE203-B5D4-44BB-B6A0-264C9943D213}" presName="node" presStyleLbl="node1" presStyleIdx="4" presStyleCnt="13">
        <dgm:presLayoutVars>
          <dgm:bulletEnabled val="1"/>
        </dgm:presLayoutVars>
      </dgm:prSet>
      <dgm:spPr/>
    </dgm:pt>
    <dgm:pt modelId="{81FAA8B0-8EA2-4FEF-965F-CCF6B22F3592}" type="pres">
      <dgm:prSet presAssocID="{457CBC67-A385-440B-B78B-1888C1819942}" presName="sibTransSpacerBeforeConnector" presStyleCnt="0"/>
      <dgm:spPr/>
    </dgm:pt>
    <dgm:pt modelId="{3E10D4E7-DD5F-430F-854D-2DD813920CC8}" type="pres">
      <dgm:prSet presAssocID="{457CBC67-A385-440B-B78B-1888C1819942}" presName="sibTrans" presStyleLbl="node1" presStyleIdx="5" presStyleCnt="13"/>
      <dgm:spPr/>
    </dgm:pt>
    <dgm:pt modelId="{23DE9275-FDC2-4AC6-8020-43AC9F292ACC}" type="pres">
      <dgm:prSet presAssocID="{457CBC67-A385-440B-B78B-1888C1819942}" presName="sibTransSpacerAfterConnector" presStyleCnt="0"/>
      <dgm:spPr/>
    </dgm:pt>
    <dgm:pt modelId="{21921EBC-1A67-45FF-997D-D394E0EE6B36}" type="pres">
      <dgm:prSet presAssocID="{2C0F30C1-9E7A-4C01-B46E-44892AE4C314}" presName="node" presStyleLbl="node1" presStyleIdx="6" presStyleCnt="13">
        <dgm:presLayoutVars>
          <dgm:bulletEnabled val="1"/>
        </dgm:presLayoutVars>
      </dgm:prSet>
      <dgm:spPr/>
    </dgm:pt>
    <dgm:pt modelId="{4DBBD0DD-F767-43CA-8FE0-6A715EED4AAD}" type="pres">
      <dgm:prSet presAssocID="{80CDE298-6B0E-4FB0-BF67-7B7DF6A051C5}" presName="sibTransSpacerBeforeConnector" presStyleCnt="0"/>
      <dgm:spPr/>
    </dgm:pt>
    <dgm:pt modelId="{4DA7C84A-0A8B-4E8F-9F71-75C568719A90}" type="pres">
      <dgm:prSet presAssocID="{80CDE298-6B0E-4FB0-BF67-7B7DF6A051C5}" presName="sibTrans" presStyleLbl="node1" presStyleIdx="7" presStyleCnt="13"/>
      <dgm:spPr/>
    </dgm:pt>
    <dgm:pt modelId="{913D36D9-B9F1-4814-A948-2106AFF24883}" type="pres">
      <dgm:prSet presAssocID="{80CDE298-6B0E-4FB0-BF67-7B7DF6A051C5}" presName="sibTransSpacerAfterConnector" presStyleCnt="0"/>
      <dgm:spPr/>
    </dgm:pt>
    <dgm:pt modelId="{F5AED199-B72A-4EA2-92F4-59056B909809}" type="pres">
      <dgm:prSet presAssocID="{05704D41-2484-4672-A7CE-FDFDE3F10B35}" presName="node" presStyleLbl="node1" presStyleIdx="8" presStyleCnt="13">
        <dgm:presLayoutVars>
          <dgm:bulletEnabled val="1"/>
        </dgm:presLayoutVars>
      </dgm:prSet>
      <dgm:spPr/>
    </dgm:pt>
    <dgm:pt modelId="{2CC1B936-9323-4A09-A4DB-04AB05F38BCF}" type="pres">
      <dgm:prSet presAssocID="{16E7EFC4-7167-4D35-B77B-28E5FC0E6790}" presName="sibTransSpacerBeforeConnector" presStyleCnt="0"/>
      <dgm:spPr/>
    </dgm:pt>
    <dgm:pt modelId="{83E2ADB2-7C69-4A13-BBAC-18E7A84BB022}" type="pres">
      <dgm:prSet presAssocID="{16E7EFC4-7167-4D35-B77B-28E5FC0E6790}" presName="sibTrans" presStyleLbl="node1" presStyleIdx="9" presStyleCnt="13"/>
      <dgm:spPr/>
    </dgm:pt>
    <dgm:pt modelId="{E064B1F7-5959-402E-842F-0613799EB049}" type="pres">
      <dgm:prSet presAssocID="{16E7EFC4-7167-4D35-B77B-28E5FC0E6790}" presName="sibTransSpacerAfterConnector" presStyleCnt="0"/>
      <dgm:spPr/>
    </dgm:pt>
    <dgm:pt modelId="{0F274436-6FA9-47B7-9936-5853E92872D1}" type="pres">
      <dgm:prSet presAssocID="{5FDE9BAC-6141-4A83-A5C5-8C4C06EC6C12}" presName="node" presStyleLbl="node1" presStyleIdx="10" presStyleCnt="13">
        <dgm:presLayoutVars>
          <dgm:bulletEnabled val="1"/>
        </dgm:presLayoutVars>
      </dgm:prSet>
      <dgm:spPr/>
    </dgm:pt>
    <dgm:pt modelId="{D1320256-4287-4327-A71C-A77BEC149D0E}" type="pres">
      <dgm:prSet presAssocID="{358E7056-8785-43D6-A384-2C9347838CE5}" presName="sibTransSpacerBeforeConnector" presStyleCnt="0"/>
      <dgm:spPr/>
    </dgm:pt>
    <dgm:pt modelId="{EF765944-026A-4903-823B-CB3AB29CADE7}" type="pres">
      <dgm:prSet presAssocID="{358E7056-8785-43D6-A384-2C9347838CE5}" presName="sibTrans" presStyleLbl="node1" presStyleIdx="11" presStyleCnt="13"/>
      <dgm:spPr/>
    </dgm:pt>
    <dgm:pt modelId="{BBC64B7E-C0A3-4FAA-B5C1-72260E3344A2}" type="pres">
      <dgm:prSet presAssocID="{358E7056-8785-43D6-A384-2C9347838CE5}" presName="sibTransSpacerAfterConnector" presStyleCnt="0"/>
      <dgm:spPr/>
    </dgm:pt>
    <dgm:pt modelId="{D6F5159F-61E7-411F-BBAA-5F1DBCE2A3F2}" type="pres">
      <dgm:prSet presAssocID="{2D1C1A94-85CC-4D7F-84FA-BD53EF9FE445}" presName="node" presStyleLbl="node1" presStyleIdx="12" presStyleCnt="13">
        <dgm:presLayoutVars>
          <dgm:bulletEnabled val="1"/>
        </dgm:presLayoutVars>
      </dgm:prSet>
      <dgm:spPr/>
    </dgm:pt>
  </dgm:ptLst>
  <dgm:cxnLst>
    <dgm:cxn modelId="{6010EA09-F490-4A6B-A229-08527B049FDE}" type="presOf" srcId="{2D1C1A94-85CC-4D7F-84FA-BD53EF9FE445}" destId="{D6F5159F-61E7-411F-BBAA-5F1DBCE2A3F2}" srcOrd="0" destOrd="0" presId="urn:microsoft.com/office/officeart/2016/7/layout/BasicProcessNew"/>
    <dgm:cxn modelId="{9891F409-2866-48ED-9EBD-C39DC9B1ED2F}" type="presOf" srcId="{D35E9B63-CC77-4AE8-A83B-7860A6A8FF45}" destId="{F22A4AF3-357E-452A-842D-EDDFA16B28D9}" srcOrd="0" destOrd="0" presId="urn:microsoft.com/office/officeart/2016/7/layout/BasicProcessNew"/>
    <dgm:cxn modelId="{E28EFC0A-B097-4845-BD40-D393AF80FD26}" type="presOf" srcId="{85F156AF-E09B-4F36-A333-D99556529DFE}" destId="{E73416F1-AC9E-4DAD-8F0E-C1DE17B5A2EC}" srcOrd="0" destOrd="0" presId="urn:microsoft.com/office/officeart/2016/7/layout/BasicProcessNew"/>
    <dgm:cxn modelId="{7038E318-BB09-4035-9032-566AA5F8B59C}" type="presOf" srcId="{05704D41-2484-4672-A7CE-FDFDE3F10B35}" destId="{F5AED199-B72A-4EA2-92F4-59056B909809}" srcOrd="0" destOrd="0" presId="urn:microsoft.com/office/officeart/2016/7/layout/BasicProcessNew"/>
    <dgm:cxn modelId="{607EC519-240E-4424-8368-7C3070F2305B}" type="presOf" srcId="{16E7EFC4-7167-4D35-B77B-28E5FC0E6790}" destId="{83E2ADB2-7C69-4A13-BBAC-18E7A84BB022}" srcOrd="0" destOrd="0" presId="urn:microsoft.com/office/officeart/2016/7/layout/BasicProcessNew"/>
    <dgm:cxn modelId="{57C6741B-CEB2-4E7E-91BD-C9EE7B918296}" type="presOf" srcId="{F8A0F45E-8006-4F16-A049-AC9C156764D3}" destId="{763A4DE0-C8A9-45FF-B821-C65C005485EE}" srcOrd="0" destOrd="0" presId="urn:microsoft.com/office/officeart/2016/7/layout/BasicProcessNew"/>
    <dgm:cxn modelId="{8B8C1C2D-6D0A-4925-8E48-97622D540079}" type="presOf" srcId="{2C0F30C1-9E7A-4C01-B46E-44892AE4C314}" destId="{21921EBC-1A67-45FF-997D-D394E0EE6B36}" srcOrd="0" destOrd="0" presId="urn:microsoft.com/office/officeart/2016/7/layout/BasicProcessNew"/>
    <dgm:cxn modelId="{5AAEED64-F9D1-463F-9188-F749624F34FE}" type="presOf" srcId="{074AE203-B5D4-44BB-B6A0-264C9943D213}" destId="{B4D89156-F257-4C12-88A8-843144970C50}" srcOrd="0" destOrd="0" presId="urn:microsoft.com/office/officeart/2016/7/layout/BasicProcessNew"/>
    <dgm:cxn modelId="{67ED6345-08AC-4608-8336-F98B7C566948}" srcId="{85F156AF-E09B-4F36-A333-D99556529DFE}" destId="{AB9CCF4E-0D3C-425F-A781-F4F1D37A6355}" srcOrd="1" destOrd="0" parTransId="{6E55A301-BCDF-4F90-A311-E88286C00928}" sibTransId="{D35E9B63-CC77-4AE8-A83B-7860A6A8FF45}"/>
    <dgm:cxn modelId="{BBEDE666-03C5-48D3-AC61-70F5711D3BC1}" type="presOf" srcId="{80CDE298-6B0E-4FB0-BF67-7B7DF6A051C5}" destId="{4DA7C84A-0A8B-4E8F-9F71-75C568719A90}" srcOrd="0" destOrd="0" presId="urn:microsoft.com/office/officeart/2016/7/layout/BasicProcessNew"/>
    <dgm:cxn modelId="{EC3FBC4A-9504-4C21-8921-0408EE4492BE}" srcId="{85F156AF-E09B-4F36-A333-D99556529DFE}" destId="{2C0F30C1-9E7A-4C01-B46E-44892AE4C314}" srcOrd="3" destOrd="0" parTransId="{4E41C612-045E-4710-80D9-0C6090E87F75}" sibTransId="{80CDE298-6B0E-4FB0-BF67-7B7DF6A051C5}"/>
    <dgm:cxn modelId="{B854F153-C847-46B0-A4EB-F1504786C322}" type="presOf" srcId="{5FDE9BAC-6141-4A83-A5C5-8C4C06EC6C12}" destId="{0F274436-6FA9-47B7-9936-5853E92872D1}" srcOrd="0" destOrd="0" presId="urn:microsoft.com/office/officeart/2016/7/layout/BasicProcessNew"/>
    <dgm:cxn modelId="{66EECB57-C0F1-4B3F-8DE3-799A63D6BB2E}" type="presOf" srcId="{AB9CCF4E-0D3C-425F-A781-F4F1D37A6355}" destId="{0DBA100E-2E2F-4DC6-94B5-2AC17DF3C771}" srcOrd="0" destOrd="0" presId="urn:microsoft.com/office/officeart/2016/7/layout/BasicProcessNew"/>
    <dgm:cxn modelId="{F69E9C97-5118-44B9-ADA8-809C6032099B}" srcId="{85F156AF-E09B-4F36-A333-D99556529DFE}" destId="{5FDE9BAC-6141-4A83-A5C5-8C4C06EC6C12}" srcOrd="5" destOrd="0" parTransId="{31B5D3D4-F5BC-49B1-8C6E-7D252446589F}" sibTransId="{358E7056-8785-43D6-A384-2C9347838CE5}"/>
    <dgm:cxn modelId="{C560E0AD-A5C5-49F5-ADF5-5E9250086067}" srcId="{85F156AF-E09B-4F36-A333-D99556529DFE}" destId="{074AE203-B5D4-44BB-B6A0-264C9943D213}" srcOrd="2" destOrd="0" parTransId="{3D211682-155B-46C4-B849-07DC70D5CF17}" sibTransId="{457CBC67-A385-440B-B78B-1888C1819942}"/>
    <dgm:cxn modelId="{DEFB15B2-3A66-456D-ABC2-129E5E3629AE}" srcId="{85F156AF-E09B-4F36-A333-D99556529DFE}" destId="{5D3C7C5E-17D6-4097-B800-E3B76F10E179}" srcOrd="0" destOrd="0" parTransId="{0E070BD0-FAC0-4DD7-83BC-FCE8BA13BD35}" sibTransId="{F8A0F45E-8006-4F16-A049-AC9C156764D3}"/>
    <dgm:cxn modelId="{27690EB6-3F28-486C-BA7C-42CA52264096}" srcId="{85F156AF-E09B-4F36-A333-D99556529DFE}" destId="{2D1C1A94-85CC-4D7F-84FA-BD53EF9FE445}" srcOrd="6" destOrd="0" parTransId="{4EB87587-D363-42CA-A480-F535015132B9}" sibTransId="{F5045D5A-3929-4411-B481-870339EAE8C1}"/>
    <dgm:cxn modelId="{C16142BB-1306-47FB-BE1B-93022E16868D}" type="presOf" srcId="{5D3C7C5E-17D6-4097-B800-E3B76F10E179}" destId="{3B3639BB-BD5C-4EB6-8F73-6BD0894E8A41}" srcOrd="0" destOrd="0" presId="urn:microsoft.com/office/officeart/2016/7/layout/BasicProcessNew"/>
    <dgm:cxn modelId="{E0902CC0-B603-44BB-B1DC-0D64D0C2DB93}" type="presOf" srcId="{358E7056-8785-43D6-A384-2C9347838CE5}" destId="{EF765944-026A-4903-823B-CB3AB29CADE7}" srcOrd="0" destOrd="0" presId="urn:microsoft.com/office/officeart/2016/7/layout/BasicProcessNew"/>
    <dgm:cxn modelId="{779622D6-C345-4088-BAFD-D9BFA53A7AFB}" srcId="{85F156AF-E09B-4F36-A333-D99556529DFE}" destId="{05704D41-2484-4672-A7CE-FDFDE3F10B35}" srcOrd="4" destOrd="0" parTransId="{996B6260-B8BD-462B-8525-0389F265845A}" sibTransId="{16E7EFC4-7167-4D35-B77B-28E5FC0E6790}"/>
    <dgm:cxn modelId="{A43E2DF7-1DED-45A5-9DD1-F47AA35B515D}" type="presOf" srcId="{457CBC67-A385-440B-B78B-1888C1819942}" destId="{3E10D4E7-DD5F-430F-854D-2DD813920CC8}" srcOrd="0" destOrd="0" presId="urn:microsoft.com/office/officeart/2016/7/layout/BasicProcessNew"/>
    <dgm:cxn modelId="{5F9C4531-B15A-46D4-837B-399DC5F1D8A2}" type="presParOf" srcId="{E73416F1-AC9E-4DAD-8F0E-C1DE17B5A2EC}" destId="{3B3639BB-BD5C-4EB6-8F73-6BD0894E8A41}" srcOrd="0" destOrd="0" presId="urn:microsoft.com/office/officeart/2016/7/layout/BasicProcessNew"/>
    <dgm:cxn modelId="{DCFD2A30-1B94-41A4-A850-F58F543D56EE}" type="presParOf" srcId="{E73416F1-AC9E-4DAD-8F0E-C1DE17B5A2EC}" destId="{077282BE-16AF-4546-917E-A10228825FE3}" srcOrd="1" destOrd="0" presId="urn:microsoft.com/office/officeart/2016/7/layout/BasicProcessNew"/>
    <dgm:cxn modelId="{8DBAE3BC-AD3D-474E-993A-D9D14FAED6F9}" type="presParOf" srcId="{E73416F1-AC9E-4DAD-8F0E-C1DE17B5A2EC}" destId="{763A4DE0-C8A9-45FF-B821-C65C005485EE}" srcOrd="2" destOrd="0" presId="urn:microsoft.com/office/officeart/2016/7/layout/BasicProcessNew"/>
    <dgm:cxn modelId="{39C89465-04B7-4579-B714-DA438EBC67D3}" type="presParOf" srcId="{E73416F1-AC9E-4DAD-8F0E-C1DE17B5A2EC}" destId="{BE8CD945-CB98-449F-9BF8-19C1F224C661}" srcOrd="3" destOrd="0" presId="urn:microsoft.com/office/officeart/2016/7/layout/BasicProcessNew"/>
    <dgm:cxn modelId="{B486085C-1F0D-4F8F-9A45-6DF794679269}" type="presParOf" srcId="{E73416F1-AC9E-4DAD-8F0E-C1DE17B5A2EC}" destId="{0DBA100E-2E2F-4DC6-94B5-2AC17DF3C771}" srcOrd="4" destOrd="0" presId="urn:microsoft.com/office/officeart/2016/7/layout/BasicProcessNew"/>
    <dgm:cxn modelId="{F39280F8-7C34-4737-9E49-75DFD9030528}" type="presParOf" srcId="{E73416F1-AC9E-4DAD-8F0E-C1DE17B5A2EC}" destId="{4638C4B2-ADD7-4255-8CFB-0EC899DB7CB4}" srcOrd="5" destOrd="0" presId="urn:microsoft.com/office/officeart/2016/7/layout/BasicProcessNew"/>
    <dgm:cxn modelId="{23686372-934F-4692-B1CC-7443C55B9361}" type="presParOf" srcId="{E73416F1-AC9E-4DAD-8F0E-C1DE17B5A2EC}" destId="{F22A4AF3-357E-452A-842D-EDDFA16B28D9}" srcOrd="6" destOrd="0" presId="urn:microsoft.com/office/officeart/2016/7/layout/BasicProcessNew"/>
    <dgm:cxn modelId="{61CF114B-9D17-438F-92F2-343CEC18448B}" type="presParOf" srcId="{E73416F1-AC9E-4DAD-8F0E-C1DE17B5A2EC}" destId="{32387B4F-A66D-4E36-BE21-59E180A9ABBA}" srcOrd="7" destOrd="0" presId="urn:microsoft.com/office/officeart/2016/7/layout/BasicProcessNew"/>
    <dgm:cxn modelId="{C138DA00-A8C9-46EB-A790-938CEA049A67}" type="presParOf" srcId="{E73416F1-AC9E-4DAD-8F0E-C1DE17B5A2EC}" destId="{B4D89156-F257-4C12-88A8-843144970C50}" srcOrd="8" destOrd="0" presId="urn:microsoft.com/office/officeart/2016/7/layout/BasicProcessNew"/>
    <dgm:cxn modelId="{D2CC48F2-E7FF-4E77-B30F-F379C80B3C3A}" type="presParOf" srcId="{E73416F1-AC9E-4DAD-8F0E-C1DE17B5A2EC}" destId="{81FAA8B0-8EA2-4FEF-965F-CCF6B22F3592}" srcOrd="9" destOrd="0" presId="urn:microsoft.com/office/officeart/2016/7/layout/BasicProcessNew"/>
    <dgm:cxn modelId="{7AC6CA98-81DD-4EB1-B4E2-701AD672F8E7}" type="presParOf" srcId="{E73416F1-AC9E-4DAD-8F0E-C1DE17B5A2EC}" destId="{3E10D4E7-DD5F-430F-854D-2DD813920CC8}" srcOrd="10" destOrd="0" presId="urn:microsoft.com/office/officeart/2016/7/layout/BasicProcessNew"/>
    <dgm:cxn modelId="{F5B4640D-0F7D-4A86-A5CD-85FA2BF01F48}" type="presParOf" srcId="{E73416F1-AC9E-4DAD-8F0E-C1DE17B5A2EC}" destId="{23DE9275-FDC2-4AC6-8020-43AC9F292ACC}" srcOrd="11" destOrd="0" presId="urn:microsoft.com/office/officeart/2016/7/layout/BasicProcessNew"/>
    <dgm:cxn modelId="{F866AD2F-1885-49D1-8A5A-170C572E18FD}" type="presParOf" srcId="{E73416F1-AC9E-4DAD-8F0E-C1DE17B5A2EC}" destId="{21921EBC-1A67-45FF-997D-D394E0EE6B36}" srcOrd="12" destOrd="0" presId="urn:microsoft.com/office/officeart/2016/7/layout/BasicProcessNew"/>
    <dgm:cxn modelId="{AB028518-D41C-419E-8CA7-9E7BF9262127}" type="presParOf" srcId="{E73416F1-AC9E-4DAD-8F0E-C1DE17B5A2EC}" destId="{4DBBD0DD-F767-43CA-8FE0-6A715EED4AAD}" srcOrd="13" destOrd="0" presId="urn:microsoft.com/office/officeart/2016/7/layout/BasicProcessNew"/>
    <dgm:cxn modelId="{60E9FE58-0811-4F60-94EC-3BF0DC0C406C}" type="presParOf" srcId="{E73416F1-AC9E-4DAD-8F0E-C1DE17B5A2EC}" destId="{4DA7C84A-0A8B-4E8F-9F71-75C568719A90}" srcOrd="14" destOrd="0" presId="urn:microsoft.com/office/officeart/2016/7/layout/BasicProcessNew"/>
    <dgm:cxn modelId="{E0162DFB-BB59-46F4-A1A4-1EDC4F22F561}" type="presParOf" srcId="{E73416F1-AC9E-4DAD-8F0E-C1DE17B5A2EC}" destId="{913D36D9-B9F1-4814-A948-2106AFF24883}" srcOrd="15" destOrd="0" presId="urn:microsoft.com/office/officeart/2016/7/layout/BasicProcessNew"/>
    <dgm:cxn modelId="{5226C50C-8266-4179-A435-7E5C922F260C}" type="presParOf" srcId="{E73416F1-AC9E-4DAD-8F0E-C1DE17B5A2EC}" destId="{F5AED199-B72A-4EA2-92F4-59056B909809}" srcOrd="16" destOrd="0" presId="urn:microsoft.com/office/officeart/2016/7/layout/BasicProcessNew"/>
    <dgm:cxn modelId="{A5219CDC-BC45-48BC-A9C1-9694866741BB}" type="presParOf" srcId="{E73416F1-AC9E-4DAD-8F0E-C1DE17B5A2EC}" destId="{2CC1B936-9323-4A09-A4DB-04AB05F38BCF}" srcOrd="17" destOrd="0" presId="urn:microsoft.com/office/officeart/2016/7/layout/BasicProcessNew"/>
    <dgm:cxn modelId="{44A0119A-E890-4A80-B28E-112EDB9C91A3}" type="presParOf" srcId="{E73416F1-AC9E-4DAD-8F0E-C1DE17B5A2EC}" destId="{83E2ADB2-7C69-4A13-BBAC-18E7A84BB022}" srcOrd="18" destOrd="0" presId="urn:microsoft.com/office/officeart/2016/7/layout/BasicProcessNew"/>
    <dgm:cxn modelId="{AC49D7F9-AFD5-4235-B125-4D8B28E999E7}" type="presParOf" srcId="{E73416F1-AC9E-4DAD-8F0E-C1DE17B5A2EC}" destId="{E064B1F7-5959-402E-842F-0613799EB049}" srcOrd="19" destOrd="0" presId="urn:microsoft.com/office/officeart/2016/7/layout/BasicProcessNew"/>
    <dgm:cxn modelId="{E340075D-CDF1-43D2-9013-0E237B23AAB9}" type="presParOf" srcId="{E73416F1-AC9E-4DAD-8F0E-C1DE17B5A2EC}" destId="{0F274436-6FA9-47B7-9936-5853E92872D1}" srcOrd="20" destOrd="0" presId="urn:microsoft.com/office/officeart/2016/7/layout/BasicProcessNew"/>
    <dgm:cxn modelId="{D53F1AA3-1DD9-4A1A-BAE1-A9761AAC35BA}" type="presParOf" srcId="{E73416F1-AC9E-4DAD-8F0E-C1DE17B5A2EC}" destId="{D1320256-4287-4327-A71C-A77BEC149D0E}" srcOrd="21" destOrd="0" presId="urn:microsoft.com/office/officeart/2016/7/layout/BasicProcessNew"/>
    <dgm:cxn modelId="{92A9680A-1FA5-4E6A-9A60-217C30C7F893}" type="presParOf" srcId="{E73416F1-AC9E-4DAD-8F0E-C1DE17B5A2EC}" destId="{EF765944-026A-4903-823B-CB3AB29CADE7}" srcOrd="22" destOrd="0" presId="urn:microsoft.com/office/officeart/2016/7/layout/BasicProcessNew"/>
    <dgm:cxn modelId="{8057C8C9-20F7-45C6-93DA-768145939198}" type="presParOf" srcId="{E73416F1-AC9E-4DAD-8F0E-C1DE17B5A2EC}" destId="{BBC64B7E-C0A3-4FAA-B5C1-72260E3344A2}" srcOrd="23" destOrd="0" presId="urn:microsoft.com/office/officeart/2016/7/layout/BasicProcessNew"/>
    <dgm:cxn modelId="{F5329290-72AF-40D9-9770-B34F9D5DC7EB}" type="presParOf" srcId="{E73416F1-AC9E-4DAD-8F0E-C1DE17B5A2EC}" destId="{D6F5159F-61E7-411F-BBAA-5F1DBCE2A3F2}" srcOrd="24" destOrd="0" presId="urn:microsoft.com/office/officeart/2016/7/layout/Basic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29F87-2AEC-437F-BD0B-E4D32AFEF2C5}">
      <dsp:nvSpPr>
        <dsp:cNvPr id="0" name=""/>
        <dsp:cNvSpPr/>
      </dsp:nvSpPr>
      <dsp:spPr>
        <a:xfrm>
          <a:off x="1322"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0522D-9181-4CFF-9414-92BD0F6C03C1}">
      <dsp:nvSpPr>
        <dsp:cNvPr id="0" name=""/>
        <dsp:cNvSpPr/>
      </dsp:nvSpPr>
      <dsp:spPr>
        <a:xfrm>
          <a:off x="516940"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Disasters don’t plan ahead. </a:t>
          </a:r>
        </a:p>
      </dsp:txBody>
      <dsp:txXfrm>
        <a:off x="603248" y="657277"/>
        <a:ext cx="4467954" cy="2774145"/>
      </dsp:txXfrm>
    </dsp:sp>
    <dsp:sp modelId="{79ED791F-436B-4750-9D49-867C66764809}">
      <dsp:nvSpPr>
        <dsp:cNvPr id="0" name=""/>
        <dsp:cNvSpPr/>
      </dsp:nvSpPr>
      <dsp:spPr>
        <a:xfrm>
          <a:off x="5673129" y="81131"/>
          <a:ext cx="4640570" cy="2946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CFE61-DCC8-4BA3-852E-9F95CA2406C1}">
      <dsp:nvSpPr>
        <dsp:cNvPr id="0" name=""/>
        <dsp:cNvSpPr/>
      </dsp:nvSpPr>
      <dsp:spPr>
        <a:xfrm>
          <a:off x="6188748" y="570969"/>
          <a:ext cx="4640570" cy="2946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You can.</a:t>
          </a:r>
        </a:p>
      </dsp:txBody>
      <dsp:txXfrm>
        <a:off x="6275056" y="657277"/>
        <a:ext cx="4467954" cy="2774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2EA2-2CED-41CB-94E8-D5616585004A}">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1AAF5-7A87-4B20-BDD7-77BAC7621F04}">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176A6-F385-411C-BEA0-CDF7421F92CB}">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a:t>Whenever the situation appears to be life threatening or where the consumer requires immediate transport to a hospital or emergency center, an ambulance is called immediately using 911. </a:t>
          </a:r>
        </a:p>
      </dsp:txBody>
      <dsp:txXfrm>
        <a:off x="1840447" y="680"/>
        <a:ext cx="4420652" cy="1593460"/>
      </dsp:txXfrm>
    </dsp:sp>
    <dsp:sp modelId="{5F610C78-D876-487C-A5AD-4EE1D8F2CE57}">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89AAD-FB2C-47DE-BB03-50FD6DF1BE37}">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4A94D-EE4E-4375-B93E-BF69E843DEC7}">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a:t>Consumer’s representative is called as soon as possible when a medical emergency occurs. The alternate and/or emergency contact noted in the consumer file is contacted when the consumer representative is not immediately available. </a:t>
          </a:r>
        </a:p>
      </dsp:txBody>
      <dsp:txXfrm>
        <a:off x="1840447" y="1992507"/>
        <a:ext cx="4420652" cy="1593460"/>
      </dsp:txXfrm>
    </dsp:sp>
    <dsp:sp modelId="{A1A80242-254B-404F-B353-F0120F8AE148}">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4C96B-7C7F-4E63-8E00-6EB7C938B71C}">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3816D7-635A-429B-AD51-3B6B2154DC82}">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a:t>Remember, it is not within our scope to give insulin or seizure medication (any rescue medication), so prevention is key!</a:t>
          </a:r>
        </a:p>
      </dsp:txBody>
      <dsp:txXfrm>
        <a:off x="1840447" y="3984333"/>
        <a:ext cx="4420652" cy="1593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639BB-BD5C-4EB6-8F73-6BD0894E8A41}">
      <dsp:nvSpPr>
        <dsp:cNvPr id="0" name=""/>
        <dsp:cNvSpPr/>
      </dsp:nvSpPr>
      <dsp:spPr>
        <a:xfrm>
          <a:off x="5085" y="0"/>
          <a:ext cx="1185317" cy="3395060"/>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WATCH- A winter storm is approaching</a:t>
          </a:r>
        </a:p>
      </dsp:txBody>
      <dsp:txXfrm>
        <a:off x="5085" y="0"/>
        <a:ext cx="1185317" cy="3395060"/>
      </dsp:txXfrm>
    </dsp:sp>
    <dsp:sp modelId="{763A4DE0-C8A9-45FF-B821-C65C005485EE}">
      <dsp:nvSpPr>
        <dsp:cNvPr id="0" name=""/>
        <dsp:cNvSpPr/>
      </dsp:nvSpPr>
      <dsp:spPr>
        <a:xfrm>
          <a:off x="1210376" y="1576030"/>
          <a:ext cx="177797" cy="243000"/>
        </a:xfrm>
        <a:prstGeom prst="rightArrow">
          <a:avLst>
            <a:gd name="adj1" fmla="val 50000"/>
            <a:gd name="adj2" fmla="val 5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BA100E-2E2F-4DC6-94B5-2AC17DF3C771}">
      <dsp:nvSpPr>
        <dsp:cNvPr id="0" name=""/>
        <dsp:cNvSpPr/>
      </dsp:nvSpPr>
      <dsp:spPr>
        <a:xfrm>
          <a:off x="1408147" y="0"/>
          <a:ext cx="1185317" cy="339506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FLURRIES- Intermittent snowfall that may reduce visibility. </a:t>
          </a:r>
        </a:p>
      </dsp:txBody>
      <dsp:txXfrm>
        <a:off x="1408147" y="0"/>
        <a:ext cx="1185317" cy="3395060"/>
      </dsp:txXfrm>
    </dsp:sp>
    <dsp:sp modelId="{F22A4AF3-357E-452A-842D-EDDFA16B28D9}">
      <dsp:nvSpPr>
        <dsp:cNvPr id="0" name=""/>
        <dsp:cNvSpPr/>
      </dsp:nvSpPr>
      <dsp:spPr>
        <a:xfrm>
          <a:off x="2613438" y="1576030"/>
          <a:ext cx="177797" cy="243000"/>
        </a:xfrm>
        <a:prstGeom prst="rightArrow">
          <a:avLst>
            <a:gd name="adj1" fmla="val 50000"/>
            <a:gd name="adj2" fmla="val 5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D89156-F257-4C12-88A8-843144970C50}">
      <dsp:nvSpPr>
        <dsp:cNvPr id="0" name=""/>
        <dsp:cNvSpPr/>
      </dsp:nvSpPr>
      <dsp:spPr>
        <a:xfrm>
          <a:off x="2811209" y="0"/>
          <a:ext cx="1185317" cy="3395060"/>
        </a:xfrm>
        <a:prstGeom prst="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SLEET- Small particles of ice, usually mixed with rain. If enough sleet accumulates, it will make the roads slippery. </a:t>
          </a:r>
        </a:p>
      </dsp:txBody>
      <dsp:txXfrm>
        <a:off x="2811209" y="0"/>
        <a:ext cx="1185317" cy="3395060"/>
      </dsp:txXfrm>
    </dsp:sp>
    <dsp:sp modelId="{3E10D4E7-DD5F-430F-854D-2DD813920CC8}">
      <dsp:nvSpPr>
        <dsp:cNvPr id="0" name=""/>
        <dsp:cNvSpPr/>
      </dsp:nvSpPr>
      <dsp:spPr>
        <a:xfrm>
          <a:off x="4016500" y="1576030"/>
          <a:ext cx="177797" cy="243000"/>
        </a:xfrm>
        <a:prstGeom prst="rightArrow">
          <a:avLst>
            <a:gd name="adj1" fmla="val 50000"/>
            <a:gd name="adj2" fmla="val 5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921EBC-1A67-45FF-997D-D394E0EE6B36}">
      <dsp:nvSpPr>
        <dsp:cNvPr id="0" name=""/>
        <dsp:cNvSpPr/>
      </dsp:nvSpPr>
      <dsp:spPr>
        <a:xfrm>
          <a:off x="4214271" y="0"/>
          <a:ext cx="1185317" cy="3395060"/>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HEAVY SNOW- is when four or more inches are expected within a 12-hour period.</a:t>
          </a:r>
        </a:p>
      </dsp:txBody>
      <dsp:txXfrm>
        <a:off x="4214271" y="0"/>
        <a:ext cx="1185317" cy="3395060"/>
      </dsp:txXfrm>
    </dsp:sp>
    <dsp:sp modelId="{4DA7C84A-0A8B-4E8F-9F71-75C568719A90}">
      <dsp:nvSpPr>
        <dsp:cNvPr id="0" name=""/>
        <dsp:cNvSpPr/>
      </dsp:nvSpPr>
      <dsp:spPr>
        <a:xfrm>
          <a:off x="5419562" y="1576030"/>
          <a:ext cx="177797" cy="243000"/>
        </a:xfrm>
        <a:prstGeom prst="rightArrow">
          <a:avLst>
            <a:gd name="adj1" fmla="val 50000"/>
            <a:gd name="adj2" fmla="val 5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5AED199-B72A-4EA2-92F4-59056B909809}">
      <dsp:nvSpPr>
        <dsp:cNvPr id="0" name=""/>
        <dsp:cNvSpPr/>
      </dsp:nvSpPr>
      <dsp:spPr>
        <a:xfrm>
          <a:off x="5617333" y="0"/>
          <a:ext cx="1185317" cy="3395060"/>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FREEZING RAIN or DRIZZLE- is forecast when expected rain is likely to freeze as soon as it strikes the ground, putting a coating of ice or glaze on roads and everything else that is exposed.</a:t>
          </a:r>
        </a:p>
      </dsp:txBody>
      <dsp:txXfrm>
        <a:off x="5617333" y="0"/>
        <a:ext cx="1185317" cy="3395060"/>
      </dsp:txXfrm>
    </dsp:sp>
    <dsp:sp modelId="{83E2ADB2-7C69-4A13-BBAC-18E7A84BB022}">
      <dsp:nvSpPr>
        <dsp:cNvPr id="0" name=""/>
        <dsp:cNvSpPr/>
      </dsp:nvSpPr>
      <dsp:spPr>
        <a:xfrm>
          <a:off x="6822624" y="1576030"/>
          <a:ext cx="177797" cy="243000"/>
        </a:xfrm>
        <a:prstGeom prst="rightArrow">
          <a:avLst>
            <a:gd name="adj1" fmla="val 50000"/>
            <a:gd name="adj2" fmla="val 5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F274436-6FA9-47B7-9936-5853E92872D1}">
      <dsp:nvSpPr>
        <dsp:cNvPr id="0" name=""/>
        <dsp:cNvSpPr/>
      </dsp:nvSpPr>
      <dsp:spPr>
        <a:xfrm>
          <a:off x="7020395" y="0"/>
          <a:ext cx="1185317" cy="3395060"/>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A BLIZZARD-</a:t>
          </a:r>
        </a:p>
        <a:p>
          <a:pPr marL="0" lvl="0" indent="0" algn="ctr" defTabSz="488950">
            <a:lnSpc>
              <a:spcPct val="90000"/>
            </a:lnSpc>
            <a:spcBef>
              <a:spcPct val="0"/>
            </a:spcBef>
            <a:spcAft>
              <a:spcPct val="35000"/>
            </a:spcAft>
            <a:buNone/>
          </a:pPr>
          <a:r>
            <a:rPr lang="en-US" sz="1100" kern="1200"/>
            <a:t> the most dangerous of all winter storms. It combines cold air, heavy snow and strong winds that blow the snow about and may reduce visibility to only a few yards. Winds 35 mph. temperature 20 degrees F. or less. </a:t>
          </a:r>
        </a:p>
      </dsp:txBody>
      <dsp:txXfrm>
        <a:off x="7020395" y="0"/>
        <a:ext cx="1185317" cy="3395060"/>
      </dsp:txXfrm>
    </dsp:sp>
    <dsp:sp modelId="{EF765944-026A-4903-823B-CB3AB29CADE7}">
      <dsp:nvSpPr>
        <dsp:cNvPr id="0" name=""/>
        <dsp:cNvSpPr/>
      </dsp:nvSpPr>
      <dsp:spPr>
        <a:xfrm>
          <a:off x="8225686" y="1576030"/>
          <a:ext cx="177797" cy="243000"/>
        </a:xfrm>
        <a:prstGeom prst="rightArrow">
          <a:avLst>
            <a:gd name="adj1" fmla="val 50000"/>
            <a:gd name="adj2" fmla="val 5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F5159F-61E7-411F-BBAA-5F1DBCE2A3F2}">
      <dsp:nvSpPr>
        <dsp:cNvPr id="0" name=""/>
        <dsp:cNvSpPr/>
      </dsp:nvSpPr>
      <dsp:spPr>
        <a:xfrm>
          <a:off x="8423457" y="0"/>
          <a:ext cx="1185317" cy="339506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A SEVERE BLIZZARD WARNING- </a:t>
          </a:r>
        </a:p>
        <a:p>
          <a:pPr marL="0" lvl="0" indent="0" algn="ctr" defTabSz="488950">
            <a:lnSpc>
              <a:spcPct val="90000"/>
            </a:lnSpc>
            <a:spcBef>
              <a:spcPct val="0"/>
            </a:spcBef>
            <a:spcAft>
              <a:spcPct val="35000"/>
            </a:spcAft>
            <a:buNone/>
          </a:pPr>
          <a:r>
            <a:rPr lang="en-US" sz="1100" kern="1200" dirty="0"/>
            <a:t>a very heavy snowfall is expected, with winds of at least 45 mph or a temperature of ten degrees or lower. </a:t>
          </a:r>
        </a:p>
      </dsp:txBody>
      <dsp:txXfrm>
        <a:off x="8423457" y="0"/>
        <a:ext cx="1185317" cy="3395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9.xml"/><Relationship Id="rId7" Type="http://schemas.openxmlformats.org/officeDocument/2006/relationships/diagramData" Target="../diagrams/data1.xml"/><Relationship Id="rId12"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2.xml"/><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1.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C9KSFRq4rXA?start=4&amp;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2.xml"/><Relationship Id="rId7" Type="http://schemas.openxmlformats.org/officeDocument/2006/relationships/diagramLayout" Target="../diagrams/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3.xml"/><Relationship Id="rId11" Type="http://schemas.openxmlformats.org/officeDocument/2006/relationships/image" Target="../media/image5.png"/><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2013.igem.org/Team:TU-Delft/Safety"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xJt5r88FYg4?feature=oembed"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7" name="Picture 86">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9" name="Picture 88">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1" name="Rectangle 90">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5" name="Rectangle 94">
            <a:extLst>
              <a:ext uri="{FF2B5EF4-FFF2-40B4-BE49-F238E27FC236}">
                <a16:creationId xmlns:a16="http://schemas.microsoft.com/office/drawing/2014/main" id="{B21E0522-1108-4001-A301-111C15E52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5">
            <a:extLst>
              <a:ext uri="{FF2B5EF4-FFF2-40B4-BE49-F238E27FC236}">
                <a16:creationId xmlns:a16="http://schemas.microsoft.com/office/drawing/2014/main" id="{6BC23B80-B926-479F-9C35-3197C6137F42}"/>
              </a:ext>
            </a:extLst>
          </p:cNvPr>
          <p:cNvPicPr>
            <a:picLocks noChangeAspect="1"/>
          </p:cNvPicPr>
          <p:nvPr/>
        </p:nvPicPr>
        <p:blipFill rotWithShape="1">
          <a:blip r:embed="rId7">
            <a:duotone>
              <a:prstClr val="black"/>
              <a:schemeClr val="tx2">
                <a:tint val="45000"/>
                <a:satMod val="400000"/>
              </a:schemeClr>
            </a:duotone>
            <a:alphaModFix amt="85000"/>
          </a:blip>
          <a:srcRect t="7865" b="7865"/>
          <a:stretch/>
        </p:blipFill>
        <p:spPr>
          <a:xfrm>
            <a:off x="-3177" y="-2"/>
            <a:ext cx="12192000" cy="6858001"/>
          </a:xfrm>
          <a:prstGeom prst="rect">
            <a:avLst/>
          </a:prstGeom>
        </p:spPr>
      </p:pic>
      <p:pic>
        <p:nvPicPr>
          <p:cNvPr id="97" name="Picture 96">
            <a:extLst>
              <a:ext uri="{FF2B5EF4-FFF2-40B4-BE49-F238E27FC236}">
                <a16:creationId xmlns:a16="http://schemas.microsoft.com/office/drawing/2014/main" id="{77DC65B5-6361-4FF6-BEA2-29220960E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bwMode="white">
          <a:xfrm>
            <a:off x="0" y="4492576"/>
            <a:ext cx="10439399" cy="275942"/>
          </a:xfrm>
          <a:prstGeom prst="rect">
            <a:avLst/>
          </a:prstGeom>
        </p:spPr>
      </p:pic>
      <p:sp>
        <p:nvSpPr>
          <p:cNvPr id="99" name="Rectangle 98">
            <a:extLst>
              <a:ext uri="{FF2B5EF4-FFF2-40B4-BE49-F238E27FC236}">
                <a16:creationId xmlns:a16="http://schemas.microsoft.com/office/drawing/2014/main" id="{EA317E5C-5650-4E41-8C89-12F1F300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840525"/>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05DA7C6-2EB7-426E-8485-9733B1105360}"/>
              </a:ext>
            </a:extLst>
          </p:cNvPr>
          <p:cNvSpPr>
            <a:spLocks noGrp="1"/>
          </p:cNvSpPr>
          <p:nvPr>
            <p:ph type="title"/>
          </p:nvPr>
        </p:nvSpPr>
        <p:spPr>
          <a:xfrm>
            <a:off x="674158" y="3206285"/>
            <a:ext cx="9619488" cy="721040"/>
          </a:xfrm>
        </p:spPr>
        <p:txBody>
          <a:bodyPr vert="horz" lIns="91440" tIns="45720" rIns="91440" bIns="45720" rtlCol="0" anchor="b">
            <a:normAutofit/>
          </a:bodyPr>
          <a:lstStyle/>
          <a:p>
            <a:pPr algn="r"/>
            <a:r>
              <a:rPr lang="en-US" sz="4100"/>
              <a:t>Emergency and Disaster Preparedness </a:t>
            </a:r>
          </a:p>
        </p:txBody>
      </p:sp>
      <p:pic>
        <p:nvPicPr>
          <p:cNvPr id="101" name="Picture 100">
            <a:extLst>
              <a:ext uri="{FF2B5EF4-FFF2-40B4-BE49-F238E27FC236}">
                <a16:creationId xmlns:a16="http://schemas.microsoft.com/office/drawing/2014/main" id="{DF94C918-367B-4D19-8333-A8603C3AD8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bwMode="white">
          <a:xfrm>
            <a:off x="10583333" y="4493570"/>
            <a:ext cx="1605490" cy="276940"/>
          </a:xfrm>
          <a:prstGeom prst="rect">
            <a:avLst/>
          </a:prstGeom>
        </p:spPr>
      </p:pic>
      <p:sp>
        <p:nvSpPr>
          <p:cNvPr id="103" name="Rectangle 102">
            <a:extLst>
              <a:ext uri="{FF2B5EF4-FFF2-40B4-BE49-F238E27FC236}">
                <a16:creationId xmlns:a16="http://schemas.microsoft.com/office/drawing/2014/main" id="{7633332F-2199-4741-AE80-5BD79AE67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591801" y="2839803"/>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Audio 5">
            <a:hlinkClick r:id="" action="ppaction://media"/>
            <a:extLst>
              <a:ext uri="{FF2B5EF4-FFF2-40B4-BE49-F238E27FC236}">
                <a16:creationId xmlns:a16="http://schemas.microsoft.com/office/drawing/2014/main" id="{974811CF-181D-44B5-BC0B-1B520E3422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388759922"/>
      </p:ext>
    </p:extLst>
  </p:cSld>
  <p:clrMapOvr>
    <a:masterClrMapping/>
  </p:clrMapOvr>
  <mc:AlternateContent xmlns:mc="http://schemas.openxmlformats.org/markup-compatibility/2006" xmlns:p14="http://schemas.microsoft.com/office/powerpoint/2010/main">
    <mc:Choice Requires="p14">
      <p:transition spd="slow" p14:dur="2000" advTm="4769"/>
    </mc:Choice>
    <mc:Fallback xmlns="">
      <p:transition spd="slow" advTm="4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74608C-9FCE-49BC-9DB1-9CC2635BC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D7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F91277D0-EB13-4A51-BF6D-55DB75A2BA64}"/>
              </a:ext>
            </a:extLst>
          </p:cNvPr>
          <p:cNvPicPr>
            <a:picLocks noChangeAspect="1"/>
          </p:cNvPicPr>
          <p:nvPr/>
        </p:nvPicPr>
        <p:blipFill>
          <a:blip r:embed="rId4"/>
          <a:stretch>
            <a:fillRect/>
          </a:stretch>
        </p:blipFill>
        <p:spPr>
          <a:xfrm>
            <a:off x="3481484" y="609600"/>
            <a:ext cx="3965489" cy="5604933"/>
          </a:xfrm>
          <a:prstGeom prst="rect">
            <a:avLst/>
          </a:prstGeom>
          <a:ln>
            <a:noFill/>
          </a:ln>
          <a:effectLst/>
        </p:spPr>
      </p:pic>
      <p:sp>
        <p:nvSpPr>
          <p:cNvPr id="22" name="Rectangle 21">
            <a:extLst>
              <a:ext uri="{FF2B5EF4-FFF2-40B4-BE49-F238E27FC236}">
                <a16:creationId xmlns:a16="http://schemas.microsoft.com/office/drawing/2014/main" id="{49A4766C-526F-49D1-8838-A325A46FB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402B744-70F6-4A40-A3CA-F5F59FDDFA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6" name="Rectangle 25">
            <a:extLst>
              <a:ext uri="{FF2B5EF4-FFF2-40B4-BE49-F238E27FC236}">
                <a16:creationId xmlns:a16="http://schemas.microsoft.com/office/drawing/2014/main" id="{F44BB062-BF7D-41D7-82CA-4D108E1FB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udio 4">
            <a:hlinkClick r:id="" action="ppaction://media"/>
            <a:extLst>
              <a:ext uri="{FF2B5EF4-FFF2-40B4-BE49-F238E27FC236}">
                <a16:creationId xmlns:a16="http://schemas.microsoft.com/office/drawing/2014/main" id="{0142BE06-4053-4DDD-B7DE-7BDEFDDE36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3473721024"/>
      </p:ext>
    </p:extLst>
  </p:cSld>
  <p:clrMapOvr>
    <a:masterClrMapping/>
  </p:clrMapOvr>
  <mc:AlternateContent xmlns:mc="http://schemas.openxmlformats.org/markup-compatibility/2006" xmlns:p14="http://schemas.microsoft.com/office/powerpoint/2010/main">
    <mc:Choice Requires="p14">
      <p:transition spd="slow" p14:dur="2000" advTm="7942"/>
    </mc:Choice>
    <mc:Fallback xmlns="">
      <p:transition spd="slow" advTm="7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3377EF-D964-42C4-B497-2BCE0C199645}"/>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Are you ready for a disaster?</a:t>
            </a:r>
          </a:p>
        </p:txBody>
      </p:sp>
      <p:graphicFrame>
        <p:nvGraphicFramePr>
          <p:cNvPr id="6" name="Text Placeholder 3">
            <a:extLst>
              <a:ext uri="{FF2B5EF4-FFF2-40B4-BE49-F238E27FC236}">
                <a16:creationId xmlns:a16="http://schemas.microsoft.com/office/drawing/2014/main" id="{641001DD-6A6F-4ED4-81EA-3738287BB46A}"/>
              </a:ext>
            </a:extLst>
          </p:cNvPr>
          <p:cNvGraphicFramePr/>
          <p:nvPr>
            <p:extLst>
              <p:ext uri="{D42A27DB-BD31-4B8C-83A1-F6EECF244321}">
                <p14:modId xmlns:p14="http://schemas.microsoft.com/office/powerpoint/2010/main" val="4277258052"/>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Audio 6">
            <a:hlinkClick r:id="" action="ppaction://media"/>
            <a:extLst>
              <a:ext uri="{FF2B5EF4-FFF2-40B4-BE49-F238E27FC236}">
                <a16:creationId xmlns:a16="http://schemas.microsoft.com/office/drawing/2014/main" id="{B797C96E-F7AD-4CAA-AB87-F8A59E28EC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2674409334"/>
      </p:ext>
    </p:extLst>
  </p:cSld>
  <p:clrMapOvr>
    <a:masterClrMapping/>
  </p:clrMapOvr>
  <mc:AlternateContent xmlns:mc="http://schemas.openxmlformats.org/markup-compatibility/2006" xmlns:p14="http://schemas.microsoft.com/office/powerpoint/2010/main">
    <mc:Choice Requires="p14">
      <p:transition spd="slow" p14:dur="2000" advTm="9914"/>
    </mc:Choice>
    <mc:Fallback xmlns="">
      <p:transition spd="slow" advTm="9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5BE500-6793-4EF1-8586-7ECBDF9042FB}"/>
              </a:ext>
            </a:extLst>
          </p:cNvPr>
          <p:cNvSpPr>
            <a:spLocks noGrp="1"/>
          </p:cNvSpPr>
          <p:nvPr>
            <p:ph type="title"/>
          </p:nvPr>
        </p:nvSpPr>
        <p:spPr>
          <a:xfrm>
            <a:off x="680321" y="2063262"/>
            <a:ext cx="3739279" cy="2661052"/>
          </a:xfrm>
        </p:spPr>
        <p:txBody>
          <a:bodyPr>
            <a:normAutofit/>
          </a:bodyPr>
          <a:lstStyle/>
          <a:p>
            <a:pPr algn="r"/>
            <a:r>
              <a:rPr lang="en-US" sz="4400"/>
              <a:t>Medical Emergency Procedures</a:t>
            </a:r>
          </a:p>
        </p:txBody>
      </p:sp>
      <p:graphicFrame>
        <p:nvGraphicFramePr>
          <p:cNvPr id="5" name="Content Placeholder 2">
            <a:extLst>
              <a:ext uri="{FF2B5EF4-FFF2-40B4-BE49-F238E27FC236}">
                <a16:creationId xmlns:a16="http://schemas.microsoft.com/office/drawing/2014/main" id="{C9014109-67D6-4BEA-9D70-C54DB0D7E0EC}"/>
              </a:ext>
            </a:extLst>
          </p:cNvPr>
          <p:cNvGraphicFramePr>
            <a:graphicFrameLocks noGrp="1"/>
          </p:cNvGraphicFramePr>
          <p:nvPr>
            <p:ph idx="1"/>
            <p:extLst>
              <p:ext uri="{D42A27DB-BD31-4B8C-83A1-F6EECF244321}">
                <p14:modId xmlns:p14="http://schemas.microsoft.com/office/powerpoint/2010/main" val="397081154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Audio 3">
            <a:hlinkClick r:id="" action="ppaction://media"/>
            <a:extLst>
              <a:ext uri="{FF2B5EF4-FFF2-40B4-BE49-F238E27FC236}">
                <a16:creationId xmlns:a16="http://schemas.microsoft.com/office/drawing/2014/main" id="{4115826C-45A9-433C-B77A-F7F7DE9CF78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4258928595"/>
      </p:ext>
    </p:extLst>
  </p:cSld>
  <p:clrMapOvr>
    <a:masterClrMapping/>
  </p:clrMapOvr>
  <mc:AlternateContent xmlns:mc="http://schemas.openxmlformats.org/markup-compatibility/2006" xmlns:p14="http://schemas.microsoft.com/office/powerpoint/2010/main">
    <mc:Choice Requires="p14">
      <p:transition spd="slow" p14:dur="2000" advTm="28475"/>
    </mc:Choice>
    <mc:Fallback xmlns="">
      <p:transition spd="slow" advTm="28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F74A-0FCD-4679-8461-14E6796F61CB}"/>
              </a:ext>
            </a:extLst>
          </p:cNvPr>
          <p:cNvSpPr>
            <a:spLocks noGrp="1"/>
          </p:cNvSpPr>
          <p:nvPr>
            <p:ph type="title"/>
          </p:nvPr>
        </p:nvSpPr>
        <p:spPr/>
        <p:txBody>
          <a:bodyPr/>
          <a:lstStyle/>
          <a:p>
            <a:r>
              <a:rPr lang="en-US" dirty="0"/>
              <a:t>Fire safety and procedure</a:t>
            </a:r>
          </a:p>
        </p:txBody>
      </p:sp>
      <p:pic>
        <p:nvPicPr>
          <p:cNvPr id="5" name="Online Media 4" title="Fire Safety - Have Two Ways Out">
            <a:extLst>
              <a:ext uri="{FF2B5EF4-FFF2-40B4-BE49-F238E27FC236}">
                <a16:creationId xmlns:a16="http://schemas.microsoft.com/office/drawing/2014/main" id="{256D5125-76E7-41B4-BF0E-1E63F41D0F52}"/>
              </a:ext>
            </a:extLst>
          </p:cNvPr>
          <p:cNvPicPr>
            <a:picLocks noGrp="1" noRot="1" noChangeAspect="1"/>
          </p:cNvPicPr>
          <p:nvPr>
            <p:ph idx="1"/>
            <a:videoFile r:link="rId1"/>
          </p:nvPr>
        </p:nvPicPr>
        <p:blipFill>
          <a:blip r:embed="rId3"/>
          <a:stretch>
            <a:fillRect/>
          </a:stretch>
        </p:blipFill>
        <p:spPr>
          <a:xfrm>
            <a:off x="2289175" y="2336800"/>
            <a:ext cx="6397625" cy="3598863"/>
          </a:xfrm>
          <a:prstGeom prst="rect">
            <a:avLst/>
          </a:prstGeom>
        </p:spPr>
      </p:pic>
    </p:spTree>
    <p:extLst>
      <p:ext uri="{BB962C8B-B14F-4D97-AF65-F5344CB8AC3E}">
        <p14:creationId xmlns:p14="http://schemas.microsoft.com/office/powerpoint/2010/main" val="208685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1">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a:extLst>
              <a:ext uri="{FF2B5EF4-FFF2-40B4-BE49-F238E27FC236}">
                <a16:creationId xmlns:a16="http://schemas.microsoft.com/office/drawing/2014/main" id="{4A70C50A-5156-415C-AF41-0A51173EA626}"/>
              </a:ext>
            </a:extLst>
          </p:cNvPr>
          <p:cNvPicPr>
            <a:picLocks noChangeAspect="1"/>
          </p:cNvPicPr>
          <p:nvPr/>
        </p:nvPicPr>
        <p:blipFill rotWithShape="1">
          <a:blip r:embed="rId5"/>
          <a:srcRect l="14578" r="11891"/>
          <a:stretch/>
        </p:blipFill>
        <p:spPr>
          <a:xfrm>
            <a:off x="4636008" y="10"/>
            <a:ext cx="7552815" cy="6856310"/>
          </a:xfrm>
          <a:prstGeom prst="rect">
            <a:avLst/>
          </a:prstGeom>
          <a:ln>
            <a:noFill/>
          </a:ln>
          <a:effectLst/>
        </p:spPr>
      </p:pic>
      <p:sp>
        <p:nvSpPr>
          <p:cNvPr id="24" name="Rectangle 23">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836203-99B1-4C12-BDB9-EC3988C2CD6C}"/>
              </a:ext>
            </a:extLst>
          </p:cNvPr>
          <p:cNvSpPr>
            <a:spLocks noGrp="1"/>
          </p:cNvSpPr>
          <p:nvPr>
            <p:ph type="title"/>
          </p:nvPr>
        </p:nvSpPr>
        <p:spPr>
          <a:xfrm>
            <a:off x="680322" y="753228"/>
            <a:ext cx="3679028" cy="1080938"/>
          </a:xfrm>
        </p:spPr>
        <p:txBody>
          <a:bodyPr>
            <a:normAutofit/>
          </a:bodyPr>
          <a:lstStyle/>
          <a:p>
            <a:r>
              <a:rPr lang="en-US" sz="3200"/>
              <a:t>Tornadoes</a:t>
            </a:r>
            <a:endParaRPr lang="en-US" sz="3200" dirty="0"/>
          </a:p>
        </p:txBody>
      </p:sp>
      <p:pic>
        <p:nvPicPr>
          <p:cNvPr id="26" name="Picture 25">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a:extLst>
              <a:ext uri="{FF2B5EF4-FFF2-40B4-BE49-F238E27FC236}">
                <a16:creationId xmlns:a16="http://schemas.microsoft.com/office/drawing/2014/main" id="{607D1BF8-006C-4907-BFB7-548CFEE86D85}"/>
              </a:ext>
            </a:extLst>
          </p:cNvPr>
          <p:cNvSpPr>
            <a:spLocks noGrp="1"/>
          </p:cNvSpPr>
          <p:nvPr>
            <p:ph idx="1"/>
          </p:nvPr>
        </p:nvSpPr>
        <p:spPr>
          <a:xfrm>
            <a:off x="204269" y="2587388"/>
            <a:ext cx="3955685" cy="4426859"/>
          </a:xfrm>
        </p:spPr>
        <p:txBody>
          <a:bodyPr>
            <a:normAutofit/>
          </a:bodyPr>
          <a:lstStyle/>
          <a:p>
            <a:r>
              <a:rPr lang="en-US" sz="1600" dirty="0"/>
              <a:t>Staff will monitor the radio and notify Supervisor immediately</a:t>
            </a:r>
          </a:p>
          <a:p>
            <a:r>
              <a:rPr lang="en-US" sz="1600" dirty="0"/>
              <a:t>Staff will avoid glass areas and exterior walls and will not leave the home unless existing conditions deem it advisable. </a:t>
            </a:r>
          </a:p>
          <a:p>
            <a:r>
              <a:rPr lang="en-US" sz="1600" dirty="0"/>
              <a:t>After the advisory is over report injuries and damage to emergency medical authorities via 911 first and agency Supervisor second. The Supervisor will notify the case manager (CM) and document the incident in the consumer chart. </a:t>
            </a:r>
          </a:p>
        </p:txBody>
      </p:sp>
      <p:pic>
        <p:nvPicPr>
          <p:cNvPr id="9" name="Audio 8">
            <a:hlinkClick r:id="" action="ppaction://media"/>
            <a:extLst>
              <a:ext uri="{FF2B5EF4-FFF2-40B4-BE49-F238E27FC236}">
                <a16:creationId xmlns:a16="http://schemas.microsoft.com/office/drawing/2014/main" id="{4229AA33-634A-4AC1-9D8B-829A5B3B4F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650109494"/>
      </p:ext>
    </p:extLst>
  </p:cSld>
  <p:clrMapOvr>
    <a:masterClrMapping/>
  </p:clrMapOvr>
  <mc:AlternateContent xmlns:mc="http://schemas.openxmlformats.org/markup-compatibility/2006" xmlns:p14="http://schemas.microsoft.com/office/powerpoint/2010/main">
    <mc:Choice Requires="p14">
      <p:transition spd="slow" p14:dur="2000" advTm="32990"/>
    </mc:Choice>
    <mc:Fallback xmlns="">
      <p:transition spd="slow" advTm="32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2" name="Rectangle 21">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9">
            <a:extLst>
              <a:ext uri="{FF2B5EF4-FFF2-40B4-BE49-F238E27FC236}">
                <a16:creationId xmlns:a16="http://schemas.microsoft.com/office/drawing/2014/main" id="{3C1FA01F-48AC-497A-8F86-C0F4C5349BD3}"/>
              </a:ext>
            </a:extLst>
          </p:cNvPr>
          <p:cNvSpPr>
            <a:spLocks noGrp="1"/>
          </p:cNvSpPr>
          <p:nvPr>
            <p:ph type="title"/>
          </p:nvPr>
        </p:nvSpPr>
        <p:spPr>
          <a:xfrm>
            <a:off x="680321" y="753228"/>
            <a:ext cx="9613861" cy="1080938"/>
          </a:xfrm>
        </p:spPr>
        <p:txBody>
          <a:bodyPr>
            <a:normAutofit/>
          </a:bodyPr>
          <a:lstStyle/>
          <a:p>
            <a:r>
              <a:rPr lang="en-US" dirty="0"/>
              <a:t>Winter Words</a:t>
            </a:r>
            <a:br>
              <a:rPr lang="en-US" dirty="0"/>
            </a:br>
            <a:r>
              <a:rPr lang="en-US" dirty="0"/>
              <a:t>of Warning</a:t>
            </a:r>
          </a:p>
        </p:txBody>
      </p:sp>
      <p:pic>
        <p:nvPicPr>
          <p:cNvPr id="24" name="Picture 23">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6" name="Rectangle 25">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10">
            <a:extLst>
              <a:ext uri="{FF2B5EF4-FFF2-40B4-BE49-F238E27FC236}">
                <a16:creationId xmlns:a16="http://schemas.microsoft.com/office/drawing/2014/main" id="{0467D620-99F0-41D3-B363-669FE1D84B1C}"/>
              </a:ext>
            </a:extLst>
          </p:cNvPr>
          <p:cNvGraphicFramePr>
            <a:graphicFrameLocks noGrp="1"/>
          </p:cNvGraphicFramePr>
          <p:nvPr>
            <p:ph idx="1"/>
            <p:extLst>
              <p:ext uri="{D42A27DB-BD31-4B8C-83A1-F6EECF244321}">
                <p14:modId xmlns:p14="http://schemas.microsoft.com/office/powerpoint/2010/main" val="1826974501"/>
              </p:ext>
            </p:extLst>
          </p:nvPr>
        </p:nvGraphicFramePr>
        <p:xfrm>
          <a:off x="680321" y="2336873"/>
          <a:ext cx="9613861" cy="33950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Audio 3">
            <a:hlinkClick r:id="" action="ppaction://media"/>
            <a:extLst>
              <a:ext uri="{FF2B5EF4-FFF2-40B4-BE49-F238E27FC236}">
                <a16:creationId xmlns:a16="http://schemas.microsoft.com/office/drawing/2014/main" id="{C43D1BD4-440D-4FF3-89A7-0A366AF9747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290720069"/>
      </p:ext>
    </p:extLst>
  </p:cSld>
  <p:clrMapOvr>
    <a:masterClrMapping/>
  </p:clrMapOvr>
  <mc:AlternateContent xmlns:mc="http://schemas.openxmlformats.org/markup-compatibility/2006" xmlns:p14="http://schemas.microsoft.com/office/powerpoint/2010/main">
    <mc:Choice Requires="p14">
      <p:transition spd="slow" p14:dur="2000" advTm="68654"/>
    </mc:Choice>
    <mc:Fallback xmlns="">
      <p:transition spd="slow" advTm="68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3" name="Group 34">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4" name="Rectangle 35">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8C4AE738-F900-4494-BA6C-07489AFFFAE4}"/>
              </a:ext>
            </a:extLst>
          </p:cNvPr>
          <p:cNvSpPr>
            <a:spLocks noGrp="1"/>
          </p:cNvSpPr>
          <p:nvPr>
            <p:ph idx="1"/>
          </p:nvPr>
        </p:nvSpPr>
        <p:spPr>
          <a:xfrm>
            <a:off x="39119" y="2336873"/>
            <a:ext cx="6056879" cy="3599316"/>
          </a:xfrm>
        </p:spPr>
        <p:txBody>
          <a:bodyPr>
            <a:normAutofit/>
          </a:bodyPr>
          <a:lstStyle/>
          <a:p>
            <a:pPr marL="0" indent="0">
              <a:buNone/>
            </a:pPr>
            <a:r>
              <a:rPr lang="en-US" sz="1600" dirty="0"/>
              <a:t>If a winter storm is on its way, the Administrator will ensure that the staff members are aware of the importance of listening to the radio or television for weather updates.  </a:t>
            </a:r>
          </a:p>
          <a:p>
            <a:pPr marL="0" indent="0">
              <a:buNone/>
            </a:pPr>
            <a:r>
              <a:rPr lang="en-US" sz="1600" dirty="0"/>
              <a:t>If heat is not available, staff will close off unused rooms, seal cracks around doors and cover windows using blankets, pillows, clothing, etc.</a:t>
            </a:r>
          </a:p>
          <a:p>
            <a:pPr marL="0" indent="0">
              <a:buNone/>
            </a:pPr>
            <a:r>
              <a:rPr lang="en-US" sz="1600" dirty="0"/>
              <a:t>Staff will contact the agency Administrator, who will reach the consumer’s representative/emergency contact(s) for emergency pick up. </a:t>
            </a:r>
          </a:p>
          <a:p>
            <a:pPr marL="0" indent="0">
              <a:buNone/>
            </a:pPr>
            <a:r>
              <a:rPr lang="en-US" sz="1600" dirty="0"/>
              <a:t>Staff will contact 911 emergency authorities in the event that no other transportation for any consumer is available.</a:t>
            </a:r>
          </a:p>
          <a:p>
            <a:endParaRPr lang="en-US" sz="1100" dirty="0"/>
          </a:p>
        </p:txBody>
      </p:sp>
      <p:pic>
        <p:nvPicPr>
          <p:cNvPr id="5" name="Picture 4">
            <a:extLst>
              <a:ext uri="{FF2B5EF4-FFF2-40B4-BE49-F238E27FC236}">
                <a16:creationId xmlns:a16="http://schemas.microsoft.com/office/drawing/2014/main" id="{50AEAC9A-0F60-4FE4-93CD-4F4452AE0B9D}"/>
              </a:ext>
            </a:extLst>
          </p:cNvPr>
          <p:cNvPicPr>
            <a:picLocks noChangeAspect="1"/>
          </p:cNvPicPr>
          <p:nvPr/>
        </p:nvPicPr>
        <p:blipFill rotWithShape="1">
          <a:blip r:embed="rId5"/>
          <a:srcRect l="16643" r="24039"/>
          <a:stretch/>
        </p:blipFill>
        <p:spPr>
          <a:xfrm>
            <a:off x="6172824" y="-231604"/>
            <a:ext cx="6092823" cy="6856310"/>
          </a:xfrm>
          <a:prstGeom prst="rect">
            <a:avLst/>
          </a:prstGeom>
          <a:ln>
            <a:noFill/>
          </a:ln>
          <a:effectLst/>
        </p:spPr>
      </p:pic>
      <p:sp>
        <p:nvSpPr>
          <p:cNvPr id="45" name="Rectangle 38">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99F9C0-DFB1-43B6-ABCF-FCFEFF7D29C0}"/>
              </a:ext>
            </a:extLst>
          </p:cNvPr>
          <p:cNvSpPr>
            <a:spLocks noGrp="1"/>
          </p:cNvSpPr>
          <p:nvPr>
            <p:ph type="title"/>
          </p:nvPr>
        </p:nvSpPr>
        <p:spPr>
          <a:xfrm>
            <a:off x="763448" y="745996"/>
            <a:ext cx="5041629" cy="1080938"/>
          </a:xfrm>
        </p:spPr>
        <p:txBody>
          <a:bodyPr>
            <a:normAutofit/>
          </a:bodyPr>
          <a:lstStyle/>
          <a:p>
            <a:r>
              <a:rPr lang="en-US" dirty="0"/>
              <a:t>Winter/Blizzard Storm Procedures</a:t>
            </a:r>
          </a:p>
        </p:txBody>
      </p:sp>
      <p:pic>
        <p:nvPicPr>
          <p:cNvPr id="46" name="Picture 40">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pic>
        <p:nvPicPr>
          <p:cNvPr id="7" name="Audio 6">
            <a:hlinkClick r:id="" action="ppaction://media"/>
            <a:extLst>
              <a:ext uri="{FF2B5EF4-FFF2-40B4-BE49-F238E27FC236}">
                <a16:creationId xmlns:a16="http://schemas.microsoft.com/office/drawing/2014/main" id="{409934F3-4456-436A-92EC-637D27D853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40505700"/>
      </p:ext>
    </p:extLst>
  </p:cSld>
  <p:clrMapOvr>
    <a:masterClrMapping/>
  </p:clrMapOvr>
  <mc:AlternateContent xmlns:mc="http://schemas.openxmlformats.org/markup-compatibility/2006" xmlns:p14="http://schemas.microsoft.com/office/powerpoint/2010/main">
    <mc:Choice Requires="p14">
      <p:transition spd="slow" p14:dur="2000" advTm="39656"/>
    </mc:Choice>
    <mc:Fallback xmlns="">
      <p:transition spd="slow" advTm="39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96BA-1EBC-46A1-8173-7799C9D91D15}"/>
              </a:ext>
            </a:extLst>
          </p:cNvPr>
          <p:cNvSpPr>
            <a:spLocks noGrp="1"/>
          </p:cNvSpPr>
          <p:nvPr>
            <p:ph type="title"/>
          </p:nvPr>
        </p:nvSpPr>
        <p:spPr/>
        <p:txBody>
          <a:bodyPr/>
          <a:lstStyle/>
          <a:p>
            <a:r>
              <a:rPr lang="en-US"/>
              <a:t>Home safety</a:t>
            </a:r>
            <a:endParaRPr lang="en-US" dirty="0"/>
          </a:p>
        </p:txBody>
      </p:sp>
      <p:pic>
        <p:nvPicPr>
          <p:cNvPr id="5" name="Content Placeholder 4" descr="Text&#10;&#10;Description automatically generated">
            <a:extLst>
              <a:ext uri="{FF2B5EF4-FFF2-40B4-BE49-F238E27FC236}">
                <a16:creationId xmlns:a16="http://schemas.microsoft.com/office/drawing/2014/main" id="{71289E9A-8D54-4755-B161-5B13BB43158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84063" y="2336800"/>
            <a:ext cx="5407849" cy="3598863"/>
          </a:xfrm>
        </p:spPr>
      </p:pic>
      <p:sp>
        <p:nvSpPr>
          <p:cNvPr id="6" name="TextBox 5">
            <a:extLst>
              <a:ext uri="{FF2B5EF4-FFF2-40B4-BE49-F238E27FC236}">
                <a16:creationId xmlns:a16="http://schemas.microsoft.com/office/drawing/2014/main" id="{78196B4D-62F7-40B6-8915-4DDFBC3CB45D}"/>
              </a:ext>
            </a:extLst>
          </p:cNvPr>
          <p:cNvSpPr txBox="1"/>
          <p:nvPr/>
        </p:nvSpPr>
        <p:spPr>
          <a:xfrm>
            <a:off x="2784063" y="5935663"/>
            <a:ext cx="5407849" cy="230832"/>
          </a:xfrm>
          <a:prstGeom prst="rect">
            <a:avLst/>
          </a:prstGeom>
          <a:noFill/>
        </p:spPr>
        <p:txBody>
          <a:bodyPr wrap="square" rtlCol="0">
            <a:spAutoFit/>
          </a:bodyPr>
          <a:lstStyle/>
          <a:p>
            <a:r>
              <a:rPr lang="en-US" sz="900">
                <a:hlinkClick r:id="rId3" tooltip="http://2013.igem.org/Team:TU-Delft/Safety"/>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80039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F162CF-573F-4639-AF5E-5FED4D67E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Home safety">
            <a:hlinkClick r:id="" action="ppaction://media"/>
            <a:extLst>
              <a:ext uri="{FF2B5EF4-FFF2-40B4-BE49-F238E27FC236}">
                <a16:creationId xmlns:a16="http://schemas.microsoft.com/office/drawing/2014/main" id="{67366A44-3FF4-46CF-9901-AACCDEE9F5CC}"/>
              </a:ext>
            </a:extLst>
          </p:cNvPr>
          <p:cNvPicPr>
            <a:picLocks noRot="1" noChangeAspect="1"/>
          </p:cNvPicPr>
          <p:nvPr>
            <a:videoFile r:link="rId1"/>
          </p:nvPr>
        </p:nvPicPr>
        <p:blipFill>
          <a:blip r:embed="rId3"/>
          <a:stretch>
            <a:fillRect/>
          </a:stretch>
        </p:blipFill>
        <p:spPr>
          <a:xfrm>
            <a:off x="1054035" y="931333"/>
            <a:ext cx="8820384" cy="4961466"/>
          </a:xfrm>
          <a:prstGeom prst="rect">
            <a:avLst/>
          </a:prstGeom>
          <a:ln>
            <a:noFill/>
          </a:ln>
          <a:effectLst/>
        </p:spPr>
      </p:pic>
      <p:pic>
        <p:nvPicPr>
          <p:cNvPr id="21" name="Picture 20">
            <a:extLst>
              <a:ext uri="{FF2B5EF4-FFF2-40B4-BE49-F238E27FC236}">
                <a16:creationId xmlns:a16="http://schemas.microsoft.com/office/drawing/2014/main" id="{5DE918B2-3C9B-4C0E-9303-1C05C39F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13D5C902-E4C0-4AFC-9EFC-3D1605AC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687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243FE255E9604886E50C0C177DF8F4" ma:contentTypeVersion="8" ma:contentTypeDescription="Create a new document." ma:contentTypeScope="" ma:versionID="b1eebdef086c4a523f76608889ae946c">
  <xsd:schema xmlns:xsd="http://www.w3.org/2001/XMLSchema" xmlns:xs="http://www.w3.org/2001/XMLSchema" xmlns:p="http://schemas.microsoft.com/office/2006/metadata/properties" xmlns:ns2="eecc60c4-dbe6-433d-8bb8-b450f4da4ed7" targetNamespace="http://schemas.microsoft.com/office/2006/metadata/properties" ma:root="true" ma:fieldsID="8939bf2dd4da9fd8808f0983616f6950" ns2:_="">
    <xsd:import namespace="eecc60c4-dbe6-433d-8bb8-b450f4da4e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c60c4-dbe6-433d-8bb8-b450f4da4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3980D-35CA-4855-9638-97D70C4A64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BF0252-2422-4082-897C-FAA881A40EF7}">
  <ds:schemaRefs>
    <ds:schemaRef ds:uri="http://schemas.microsoft.com/sharepoint/v3/contenttype/forms"/>
  </ds:schemaRefs>
</ds:datastoreItem>
</file>

<file path=customXml/itemProps3.xml><?xml version="1.0" encoding="utf-8"?>
<ds:datastoreItem xmlns:ds="http://schemas.openxmlformats.org/officeDocument/2006/customXml" ds:itemID="{3FF54947-F498-4807-8CF9-C87A3074F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c60c4-dbe6-433d-8bb8-b450f4da4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3077</TotalTime>
  <Words>479</Words>
  <Application>Microsoft Office PowerPoint</Application>
  <PresentationFormat>Widescreen</PresentationFormat>
  <Paragraphs>30</Paragraphs>
  <Slides>10</Slides>
  <Notes>0</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Trebuchet MS</vt:lpstr>
      <vt:lpstr>Berlin</vt:lpstr>
      <vt:lpstr>Emergency and Disaster Preparedness </vt:lpstr>
      <vt:lpstr>Are you ready for a disaster?</vt:lpstr>
      <vt:lpstr>Medical Emergency Procedures</vt:lpstr>
      <vt:lpstr>Fire safety and procedure</vt:lpstr>
      <vt:lpstr>Tornadoes</vt:lpstr>
      <vt:lpstr>Winter Words of Warning</vt:lpstr>
      <vt:lpstr>Winter/Blizzard Storm Procedures</vt:lpstr>
      <vt:lpstr>Home safety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and Disaster Preparedness</dc:title>
  <dc:creator>Gia Verras</dc:creator>
  <cp:lastModifiedBy>Heidi Lacey</cp:lastModifiedBy>
  <cp:revision>8</cp:revision>
  <dcterms:created xsi:type="dcterms:W3CDTF">2020-10-23T21:25:57Z</dcterms:created>
  <dcterms:modified xsi:type="dcterms:W3CDTF">2020-10-26T05:50:15Z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0x0101004D243FE255E9604886E50C0C177DF8F4</vt:lpwstr>
  </property>
</Properties>
</file>